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6.xml" ContentType="application/inkml+xml"/>
  <Override PartName="/ppt/ink/ink17.xml" ContentType="application/inkml+xml"/>
  <Override PartName="/ppt/notesSlides/notesSlide11.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327" r:id="rId3"/>
    <p:sldId id="257" r:id="rId4"/>
    <p:sldId id="297" r:id="rId5"/>
    <p:sldId id="298" r:id="rId6"/>
    <p:sldId id="326" r:id="rId7"/>
    <p:sldId id="299" r:id="rId8"/>
    <p:sldId id="320" r:id="rId9"/>
    <p:sldId id="261" r:id="rId10"/>
    <p:sldId id="258" r:id="rId11"/>
    <p:sldId id="330" r:id="rId12"/>
    <p:sldId id="278" r:id="rId13"/>
    <p:sldId id="273" r:id="rId14"/>
    <p:sldId id="301" r:id="rId15"/>
    <p:sldId id="310" r:id="rId16"/>
    <p:sldId id="295" r:id="rId17"/>
    <p:sldId id="311" r:id="rId18"/>
    <p:sldId id="296" r:id="rId19"/>
    <p:sldId id="329" r:id="rId20"/>
    <p:sldId id="263" r:id="rId21"/>
    <p:sldId id="306" r:id="rId22"/>
    <p:sldId id="307" r:id="rId23"/>
    <p:sldId id="313" r:id="rId24"/>
    <p:sldId id="331" r:id="rId25"/>
    <p:sldId id="304" r:id="rId26"/>
    <p:sldId id="315" r:id="rId27"/>
    <p:sldId id="318" r:id="rId28"/>
    <p:sldId id="309" r:id="rId29"/>
    <p:sldId id="332" r:id="rId30"/>
    <p:sldId id="290" r:id="rId31"/>
    <p:sldId id="291" r:id="rId32"/>
    <p:sldId id="292" r:id="rId33"/>
    <p:sldId id="333" r:id="rId34"/>
    <p:sldId id="322" r:id="rId35"/>
    <p:sldId id="325" r:id="rId36"/>
    <p:sldId id="324" r:id="rId37"/>
    <p:sldId id="286" r:id="rId38"/>
    <p:sldId id="334" r:id="rId39"/>
    <p:sldId id="319" r:id="rId40"/>
    <p:sldId id="293" r:id="rId41"/>
    <p:sldId id="321" r:id="rId42"/>
    <p:sldId id="271" r:id="rId43"/>
    <p:sldId id="33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87385" autoAdjust="0"/>
  </p:normalViewPr>
  <p:slideViewPr>
    <p:cSldViewPr snapToGrid="0">
      <p:cViewPr varScale="1">
        <p:scale>
          <a:sx n="60" d="100"/>
          <a:sy n="60" d="100"/>
        </p:scale>
        <p:origin x="58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34:14.6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13988 14799 0,'17'0'31,"1"0"16,0 0-16,-1 0 0,1 0 1,17 0-32,0 0 15,-17 0-15,17 0 16,-17 0-16,0 0 0,17 0 15,18 0-15,-36 0 16,36-18 0,-17 18-16,17 0 15,-1 0-15,-16 0 16,-1 0-16,36 0 16,-36 0-16,35 0 15,54 0-15,-54 0 16,36 0-16,-53 0 15,0 0-15,88 0 16,-17-35 0,-54 35-16,1 0 15,-36 0-15,53-18 16,-35 18-16,88 0 16,-88 0-16,0-17 15,53 17-15,-53 0 16,88 0-16,-53 0 15,36 0-15,-36 0 0,18 0 16,-53 0-16,17 0 16,18 0-16,-52 0 15,17 0-15,52 0 16,-52 0-16,35 0 16,-17 0-16,35 35 15,-18-17-15,36-1 0,-19-17 16,-34 0-16,-18 18 15,35-18-15,0 18 16,-70-18-16,70 0 16,-35 0-16,0 0 15,35 35-15,-17-35 16,17 0-16,0 18 16,-17-1-16,70-17 0,-53 0 15,18 0-15,-53 18 16,-18-18-16,71 17 15,-71-17-15,0 18 16,18-18-16,35 18 16,-52-18-16,17 53 15,17-36-15,-17 1 16,-18 0-16,18-1 0,0 1 16,18 0-16,-36-18 15,0 17-15,18 1 0,-18-1 16,1-17-16,-1 36 15,18-36-15,-35 17 16,17 1 0,0 0-16,0-1 15,-17-17-15,0 0 16,-1 18-16,1-18 16,0 18-1,-18-1-15,17-17 16,1 0-1,0 0 17,-18 35-1,0-52 531,-18 17-562,0 0 0,1 0 16,-1 0 0,0 0-16,-17 0 15,17 0-15,1 0 16,-1 0-16,1 0 16,-1 0-1,18-18-15,-18 1 16,1 17-1,-19-18-15,19 18 16,-1-18-16,0 18 16,-17 0-1,0-17-15,0 17 16,17 0-16,-17-18 0,-1 18 16,1-18-16,17 18 15,-34-17-15,16 17 16,-17-36-16,0 19 15,-35-1-15,-18-17 16,18 17-16,35 18 16,0 0-1,-17 0-15,52 0 16,-17 0-16,17 0 0,1 0 16,-1 0-16,0 0 15,-17 0-15,17 0 16,1 0 15,17-17-15,-18 17-1,18-18 32,-17 18-16,17-18-15,0 1 15,0-1-15,0 0 0,-18 1 30,18-1-30,0 0 0,0 1-16,0-18 15,0 17 1,0 0 0,0 1 15,0-1 31,35 18 141,18 0-203,18 0 16,-18 0-16,-18 18 16,18-18-16,-18 0 15,0 0-15,1 0 16,17 0-16,-36 17 16,18-17-16,1 18 15,-19-18-15,19 0 16,-1 0-16,0 0 15,-17 0-15,17 0 16,0 0-16,1 0 16,-1 0-1,0 0-15,0 0 16,-17 0-16,70 0 16,-70 0-16,0 0 15,-1 0-15,18 0 16,1 0-16,-1 0 15,0 0-15,-17 0 16,0 0-16,-1 0 16,54 0-1,-54 0-15,1 0 16,0 0 0,-1-18-16,1 18 15,17 0 1,-17 0-16,0 0 15,-1 0-15,1 0 16,-1 0-16,1 0 16,0 0-1,17 0-15,-17 0 16,-1 0 0,1 0-16,0 0 15,-1 0-15,19 0 16,-1 0-16,-18 0 15,1 0-15,0 0 16,-1 0-16,1 0 16,0 0-1,17 0-15,-17 0 16,-1 0-16,1 0 16,-1 0-16,1 0 15,0 0 1,-1 0-1,19 0-15,-19 0 16,1 0 0,0 0-16,-1 0 15,1 0 1,-1 0-16,36 0 16,-35 0-16,0 0 0,-1 0 15,1 0-15,0 0 16,-1 0-16,36 0 15,-35-17-15,-1 17 0,1 0 16,0 0-16,-1 0 16,1 0-1,0 0-15,17 0 16,-17 0-16,-1 0 0,18 0 16,1 0-16,-1 0 0,18 0 15,-35 0-15,17 0 16,0 0-16,0 0 15,18 0-15,-17 0 16,-1 0-16,0 0 16,-17 0-1,35-18 813,-18 18-812,0 0-16,18 0 16,-18 0-16,1 0 0,-19 0 15,19 0 1,17 0-16,-18 0 16,35 0-16,71 0 15,-105 0-15,34 0 16,1 0-16,-53 0 15,17 0-15,-18 0 16,1 0 0,0 0-1,17 0 1,-17 0 15,-1 0-15,1 0-1,0 0-15,-1 0 16,1 0 0,-1 0 15,19 0-15,-1 0-16,0 0 15,1 0-15,34 0 16,-35 0-16,1 0 15,-1 0-15,0 0 16,53 0-16,-52 0 16,17 0-16,0 0 15,-36 0 1,18 0-16,36 0 16,-18 0-16,-18 0 15,0 0-15,1 0 16,34 0-16,-34 0 15,-1 0-15,0 0 0,18 0 16,-35 0-16,-1 0 16,1 0-16,0 0 15,-1 0-15,1 0 0,0 0 32,17 0-32,-18 0 15,1 0-15,0 0 16,17 0-1,-17 0-15,35 0 16,-18 0-16,-17 0 0,17 0 16,0 18-16,18-18 15,0 0 1,-18 0-16,0 0 16,18 17-16,-17-17 0,-1 0 15,0 0-15,-17 0 0,35 0 16,-36 0-16,19 0 15,-1 0 1,0 0-16,18 0 16,-35 0-16,17 0 15,0 0 1,-17 0-16,17 0 0,1 0 0,-19 0 16,18 0-1,-17 0-15,17 0 16,18 0-16,-17 0 15,-1 0-15,0 0 16,0 0-16,18 0 16,36 0-16,-54 0 15,18 0-15,-18 0 16,0 0 0,1 0-16,34 0 15,-35 0-15,1 0 16,-19 0-16,1 0 15,0 0-15,17 0 16,-18 0-16,1 0 16,0 0 15,-1 0-31,1 0 16,17 0-16,1 0 15,-19 0-15,1 0 16,52 0-16,19 0 15,-54 0-15,0 0 16,-17 0-16,-1 0 16,36 0-16,36 0 15,-54 0 1,18 0-16,-18 0 16,0 0-16,1 0 15,52-17-15,-53 17 16,0 0-16,-17 0 15,35 0-15,-35-18 16,52 18-16,-52 0 16,35 0-1,-36 0-15,19 0 16,-19 0-16,1 0 16,-1 0-16,1 0 15,0 0-15,17 0 16,0 0-16,-17 0 15,17 0-15,0 0 16,1 0-16,-1 0 16,0 18-16,1-18 15,34 0-15,-52 0 16,17 0 0,-17 0-16,-1 0 15,1 0-15,0 0 16,35 0-16,-18 0 15,-18 0-15,1 0 16,17 0-16,-17 0 16,35 0-16,-35 0 15,-1 0-15,19 0 16,-19 0 0,36 0-16,-18 0 0,-17 0 15,0 0-15,-1 0 0,1 0 16,35 0-1,-18 0-15,0 0 16,1 0-16,-1 0 16,18 0-16,0 0 15,-18 0-15,0 0 0,1 0 16,-1 0-16,0 0 16,-17 0-16,17 0 15,18 0 1,-18 0-16,-17 0 15,17 0-15,-17 0 16,-1 0-16,1 0 16,0 0-1,-1 0 1,1 0 15,0 0-15,-1 0 15,1 0 32,0 0-48,17 0 1,-18 0-16,19 0 15,17 0-15,53 0 16,-54 0-16,37 0 16,-36 0-16,-18 0 0,0 0 15,-17 0 1,-1 0-16,19 0 16,-19 0 15,1 0-16,0 0 1,-1 0 15,1 0-15,-1 0 0,19 0-16,-1 0 15,-17 0-15,-1 0 0,1 0 16,0 0-16,-1 0 15,1 0 32,-1 0-15,-17 17 14,0 1 1095,0 0-1141,0-1 16,0 1-1,0-1 1,0 1 0,0 0-1,0 17-15,0-17 16,0-1 15,0 1 0,0 0-15,0-1 0,0 1-1,0 0-15,0 17 31,0-18-15,0 1 15,0 0-15,0-1 15,0 1 16,0 0-16,0-1 1,0 19-17,0-19 32,0 1-16,0-1 32,0 1-16,-17-18 468,-1 0-499,1 0 0,-19 0-1,19 0 1,-1 0-1,0 0 1,1 0 0,-1 0-16,0 0 15,1 0 1,-1 0 0,1 0-1,-1 0-15,0 0 16,1-18-16,-1 18 15,0 0 17,1 0-32,-19 0 0,36-17 15,-17 17-15,-1 0 16,1 0 0,-1-18-1,0 18-15,1 0 16,-1 0-16,-17 0 0,-1 0 15,19 0 1,-18 0-16,17 0 16,-17 0-16,-1 0 15,19 0 1,-1 0-16,0-35 0,1 35 16,-1 0-16,0 0 15,-17 0 1,18 0-16,-1 0 15,0 0-15,1 0 16,-1 0-16,0 0 16,1 0-16,-1 0 15,-17 0-15,17 0 16,1 0 0,-1 0 15,0 0-16,1 0-15,-1 0 16,0 0 0,1 0-1,-1 0-15,0 0 16,1 0-16,-1 0 16,0 0-16,1 0 0,-1-18 15,-52 18 1,52 0-16,-17 0 15,-1 0-15,-52 0 16,35 0-16,18 0 16,0 0-16,0 0 15,17 0-15,-17 0 16,17 0-16,-17 0 0,-18 0 16,35 0-16,-17 0 15,17 0-15,1 0 16,-1 0-1,0 0-15,-17 0 16,17 0-16,1 0 0,-1 0 16,0 0-1,1 0-15,-1 0 16,1 0-16,-19 0 16,19 0-1,-1 0-15,0 0 16,1 0-16,-19 0 15,19 0-15,-18 0 16,17 0-16,0 0 0,-17 0 16,17 0-16,1 0 15,-36 0-15,17 0 16,1 0-16,18 0 16,-19 0-16,1 0 15,17 0-15,1 0 16,-1 0-1,0 0-15,1 0 16,-1 0-16,1 0 16,-1 0-16,0 0 15,1 0-15,-1 0 16,0 0-16,1 0 16,-1 0-1,0 0-15,1 0 16,-18 0-16,17 0 15,0 0-15,1 0 16,-1 0-16,0 0 16,1 0-16,-1 0 15,0 0-15,1 0 16,-1 0-16,1 0 16,-1 0-16,0 0 0,1 0 15,-1 0 1,-17 0-16,17 36 15,0-36-15,1 0 16,-1 0-16,0 0 16,1 0-16,-1 0 15,1 0-15,-19 0 16,19 0-16,-1 0 16,0 0-1,1 0-15,-19 0 16,19 0-16,-18 0 15,17 0-15,0 0 16,1 0-16,-19 0 16,-34 0-16,52 17 15,-17-17 1,17 0-16,1 0 16,-1 0-16,0 18 0,-35-18 15,18 17 1,0-17-16,-53 0 15,52 18-15,-17-18 16,18 0-16,-18 18 16,18-18-16,0 0 15,-1 0-15,1 0 16,-53 17-16,53 1 16,-1-18-16,-17 0 15,18 0 1,0 18-16,-18-18 15,0 0-15,35 0 16,1 0-16,-1 0 16,1 0-16,-19 0 15,-17 0-15,36 0 16,-19 35-16,19-35 16,-36 18-16,-18-18 15,36 0 1,17 0-16,1 0 15,-1 0-15,0 0 16,1 0-16,-1 0 16,1 0-1,-1 0-15,0 0 16,1 0-16,-1 0 16,0 0-1,-35 0-15,18 0 16,0 0-16,0 0 15,-1-36-15,-17 36 16,18 0-16,0 0 16,0 0-16,-18 0 15,-18 0-15,53 0 16,-17 0-16,0 0 16,-18 0-16,18 0 15,-53 0 1,-1 0-16,72 0 15,-54 0-15,18 0 16,18 0-16,-36 0 16,54 0-1,-19 0-15,19 0 16,-1 0-16,1 0 31,-1 0 469,-17 0-484,-1 0-16,1 0 15,-53 0-15,70 0 16,-35-17-16,0-1 16,-17-17-16,-18 17 15,-1 18-15,37-18 16,-72 18-16,-70 0 16,123 0-16,1 0 15,17 0-15,-18 0 16,36 0-1,-53 0-15,0 0 16,35 0-16,0 0 16,-35 0-16,35 0 15,-53 0-15,18-17 0,35 17 16,-18 0-16,1 0 16,17 0-16,-18 0 15,36 0-15,0 0 16,-18 0-16,-18 0 15,54 0-15,-19 0 16,1 0-16,-35 0 16,52 0-16,-17 0 0,-1 0 15,1 0-15,0 0 16,0 0-16,-1 0 0,1-18 16,0 18-16,-18 0 15,18 0-15,17 0 16,-17 0-1,-1 0-15,-52 0 16,53-17-16,0 17 16,-1 0-16,-17 0 15,18 0-15,17 0 16,-17 0-16,18 0 16,-19 0-16,19 0 15,-1 0-15,0 0 16,1 0-1,-1 0 17,53-18 186,71 18-218,-35-18 16,-1 18-16,1 0 16,-18 0-16,-18 0 15,0 0-15,71 0 16,-71 0-16,18-17 16,36 17-16,-37 0 15,1 0-15,53-36 16,-18 36-16,18 0 0,-35 0 15,-36 0-15,53-35 16,-52 35-16,-1 0 16,0 0-16,18 0 15,-35 0-15,17 0 16,0 0-16,53 0 16,-52 0-16,17 0 15,17 0-15,-35 0 16,54 0-1,34 0-15,-52 0 16,-1 0-16,-17 0 16,-18-18-16,36 18 15,-1 0-15,-34-17 0,17 17 16,-18 0-16,36-18 16,-36 18-16,18 0 15,-18 0-15,71 0 0,-53 0 16,17 0-1,19 0-15,-19 0 16,36-17-16,-18 17 16,18 0-16,70-36 0,-123 36 15,71-17-15,-71 17 16,0 0-16,-1 0 0,54 0 16,-53 0-16,18 0 15,35 0-15,-71 0 16,0 0-16,71 17 15,-71-17 1,1 0-16,16 18 16,37-18-16,-54 0 15,0 0-15,53 18 16,-52-18-16,-1 17 16,-17-17-16,-18 18 15,35-18-15,-18 35 16,1-17-16,17-18 15,1 17-15,-19 1 0,36 0 16,-35-1-16,0-17 16,17 0-16,-18 0 15,19 0-15,-1 0 16,-17 0-16,-1 0 16,1 0-16,0 18 15,-1-18-15,71 0 313,36 0-313,-18 0 0,0 0 15,-18 0-15,-35 0 16,52 0-16,-69 0 16,-1 0-16,36 0 15,17 0-15,-71 0 16,54 0-16,52 0 15,-87 0 1,52 0-16,-35 0 16,0 0-16,35 0 15,0 0-15,-53 0 16,18 0-16,-17 0 16,17 0-16,-18 0 15,18 0-15,35 0 0,-35 0 16,17 0-16,-34 0 15,17 0-15,-18 0 16,35 0-16,-34 0 16,-1 0-1,0-18-15,18 18 0,18 0 16,-36 0-16,36 0 16,-19 0-16,-16 0 15,-1 0-15,-17 0 16,35 0-16,-18 0 15,-17 0 1,17 0-16,-18 0 16,19 0-16,-19 0 15,1 0-15,0 0 16,17 0-16,71 0 16,-89 0-16,19 0 15,-1 0-15,53 0 16,-53 0-16,1 0 15,-1-17 1,35 17-16,1 0 16,0 0-16,17-18 0,-53 18 15,-17 0-15,-1 0 16,1 0 0,0 0 15,17 0 0,-17 0-15,-1 0 15,1 0-15,-1 0-1,1 0 1,0 0-1,35 0-15,-18 0 16,-17 0 0,-1-18-16,1 1 15,17-1-15,0 0 16,-17 18-16,17-35 0,-35 18 16,36 17-16,-1-18 15,35 0-15,-34 18 16,-36-17-16,17 17 15,1 0 1,0 0-16,52-18 16,-52 0-16,-1 18 15,1 0 1,0 0-16,-1 0 47,1 0 0,-36 0 171,-17 0-218,0 0 0,-18 0 16,18 0-16,-18 0 16,17 0-16,-52 0 15,53 0-15,0 0 16,17 0-16,-70 0 16,35 0-16,-35 0 15,-18 0-15,-106 0 16,159 0-16,0 0 15,-35 0-15,35 0 16,0 0 0,-17 0-16,-18 0 15,-18 0-15,53 0 16,-18 0-16,-34 0 16,52 0-16,-89 0 15,54 0-15,18 0 16,17 0-16,-18-17 15,1 17-15,-54-36 16,54 19 0,17 17-16,17 0 15,-52 0-15,53 0 16,-36 0-16,19 0 16,16 0-1,1 0-15,17 0 0,1 0 16,-1 0-16,-35 0 15,36 0 1,-1 0-16,0 0 16,1 0-16,-1 0 15,0 0-15,-35 0 16,18 0-16,0 0 16,0-18-16,-54 18 15,54 0-15,0 0 16,17 0-16,1 0 15,-1 0-15,-17 0 16,-1 0 0,19 0-16,-19 0 15,19 0-15,-1 0 16,0 0-16,-34 18 16,34-18-16,0 17 15,1-17-15,-19 0 16,19 18-16,-36-18 15,35 0 1,1 18-16,-1-18 16,0 0-16,1 0 15,-1 17-15,0-17 16,1 0-16,-1 0 16,0 0-16,1 0 15,-1 0-15,1 0 16,-36 18-16,17-18 15,1 0-15,0 0 16,17 35 0,-52-35-16,34 0 15,1 0-15,-18 36 16,35-36-16,-17 17 16,0-17-16,35 18 15,-18-18-15,1 0 16,-19 0-16,19 0 15,-1 0 1,0 0 203,-34-35-204,-19 17-15,-17 0 16,35 18-16,-18 0 0,1 0 16,-1 0-16,-17 0 15,35 0-15,18 0 16,0 0-16,-18 0 16,35 0-16,-17 0 15,17 0-15,-17 0 16,-36 0-16,54 0 0,-54 0 15,18 0-15,-17 0 16,-1 0-16,18-17 16,-17 17-16,-1 0 15,18 0-15,-18 0 16,1-18-16,17 18 16,-18-18-16,1 18 15,-36-17-15,53 17 16,18-18-16,-53 18 15,52 0-15,-16-18 16,-90 18-16,72 0 16,-36 0-1,53 0-15,-17 0 16,-1 0-16,-70 0 16,53-53-16,35 53 15,0 0-15,0 0 16,0-17-16,-88 17 15,88 0-15,18 0 16,-71-18-16,35 1 16,1 17-1,-71 0-15,88 0 16,-35 0-16,17 0 16,18 0-16,-35 0 15,35 0-15,18 0 0,-1 0 16,-17 0-16,36 0 15,-1 0-15,-17 0 16,17 0 0,1 0-16,-19 0 15,19 0-15,-1 0 16,0 17 312,1 1-312,-1-1-16,1 1 15,-19 0-15,19-18 16,-1 17-16,18 1 16,-35-18-16,-1 18 15,-16-18-15,-1 35 16,17-17-16,1-18 15,17 0-15,-17 0 16,17 17-16,-17-17 16,18 0-1,-1 18-15,0-18 0,-35 0 16,18 18-16,17-18 0,1 0 16,-1 17-16,1-17 15,-1 0 1,-17 18-16,17-18 31,0 0-15,1 0 15,-1 0 16,0 17 437,1-17-468,-1 0-1,0 0-15,1 0 16,17 18-16,-18-18 16,1 0 15,-19 0-31,19 0 16,-1 0-16,0 0 15,18 18 1,-17-18 15,-1 0 63,-17 0 250,17 0-313,1 0 16,-1 0-16,0 17 0,1-17-15,-1 0-16,0 18 15,-17-18-15,17 0 16,1 0 0,-1 0-16,1 0 0,-1 0 15,0 0 1,1 0-16,-19 0 16,19 0-16,-1 0 15,0 0-15,-17 0 16,18 0-16,-36 0 15,35 0-15,0 0 16,1 0-16,-1 0 16,0 0-1,1 0-15,-1 0 16,-17 0-16,17 0 16,1 0-16,-1 0 15,0 0-15,1 0 16,-1 0-16,0 0 15,-35 0-15,36 0 16,-18 0 0,17 0-16,-17 0 0,-18 0 15,17 0 1,19 0-16,-1 0 16,-35 35-16,36-35 15,-19 0-15,19 0 0,-19 0 16,1 0-16,-18 0 15,18 0-15,0 0 0,17 0 16,0 0-16,1 0 16,-19 0-1,1 0-15,0 0 16,0 0-16,17 0 16,-35 0-16,18 0 15,0 0-15,-18 0 16,-18 0-16,-17 0 15,53 0-15,-36 0 16,18 0-16,35 0 16,-17 36-16,-53-36 15,70 0 1,1 0-16,-19 0 16,1 0-16,-18 0 15,18 0-15,0 0 0,-1 0 16,-17 0-16,18 0 15,0 0-15,0 0 16,-1 0-16,19 0 0,-36 0 16,35 0-16,1 0 15,-1 0 1,0 0-16,1 0 16,-1 0-16,-17 0 15,17 0 16,36 0 188,17-18-219,0 18 16,1 0-16,16 0 0,-16-18 15,-1 18-15,0 0 16,1 0-16,16 0 16,-16 0-16,-1 0 15,0 0 1,18 0-16,-35 0 16,17 0-16,53 0 15,-35 0-15,0 0 16,88-17-16,-105 17 15,16 0-15,-16 0 16,17 0-16,-18 0 16,0 0-16,1 0 15,-19 0-15,1 0 0,-1 0 16,1 0-16,17 0 16,-17 0-16,17-18 15,-17 18-15,35-18 16,-36 18-16,19 0 15,-1 0-15,0 0 16,36 0-16,-54 0 16,1 0-16,0 0 15,-1 0 1,1 0-16,17 0 16,-17 0-1,0 0 1,-1 0 15,1 0 0,-53 0 79,-54 0-110,72 0 15,-19 0-15,1 0 16,-35 0-16,34 0 16,19 0-1,-1 0-15,0 0 0,1 0 16,-18 0-1,17 0-15,-17 0 16,-1 0-16,1 0 16,-35 0-16,34 0 15,1 0-15,-18 0 16,-18 0-16,19 0 16,16 0-16,1 0 15,-18 0-15,-17 0 16,52 0-1,0 0-15,-17 0 0,17 0 16,1 0-16,-1 0 16,0 0-1,1 0-15,-1 0 16,0 0-16,-17 0 16,0 0-1,0 0-15,-1 0 0,1 0 16,-53 0-16,35 0 15,18 0-15,-18 0 16,0 0-16,18 0 16,17 0-16,-17 0 15,-18 0-15,-18 0 16,18 0 0,0 0-16,18 0 15,0 0-15,0 0 16,-36 0-16,53 0 15,1 0-15,-19 0 16,19 0-16,-18 0 16,-36 0-16,53 0 15,1 0-15,-1 0 16,0 0 0,1 0-16,-19 0 15,19 0-15,-1 0 0,1 0 16,-1 0-16,0 0 15,1 0-15,-1 0 16,-17 0-16,17 0 31,0 0-15,1 0 0,34 0 93,1 0-109,17-17 31,-17 17-31,0 0 16,-1 0-16,1 0 15,17-18-15,-17 0 16,17 18-16,18-17 16,-18 17-16,36-18 15,-18 18-15,0-35 16,35 35 0,18 0-16,-36 0 0,36-18 0,-53 18 15,18 0-15,-1-17 16,-17 17-16,35-18 15,-35 18-15,35-35 16,-52 35-16,17-36 16,-18 36-16,0 0 15,36-17-15,-18 17 16,-18 0 0,-17 0-16,17 0 15,0 0-15,53 0 16,-52 0-16,87 0 15,-88 0-15,1 0 16,105 0-16,-71 0 16,-52 0-16,0 0 15,-1 0-15,18 0 16,-17 0 0,0 0-1,-1 0-15,-17 17 110,0 19-95,0-19 1,0 1-16,0 0 15,0-1 1,-17 1-16,-1 0 0,-35-1 16,18 1-16,0-1 15,-18-17-15,0 18 16,18-18-16,-1 0 16,-34 0-16,17 18 15,17-18-15,19 0 16,-1 0-16,-17 17 15,-36-17-15,36 0 16,0 0-16,0 18 16,-1-18-16,1 0 15,17 0-15,1 0 16,-19 0 0,19 0-16,-1 0 15,-17 0-15,17 0 16,1 0-16,-1 0 31,0 0-31,1 0 16,-1 0-16,0 0 15,-17 0-15,17 0 16,-17 0 0,-18 0-16,18 0 15,-18 0-15,18 0 16,0 0-16,-1 0 15,19 0-15,-19 0 16,-34 0-16,35 0 16,-1 0-16,19 0 15,-19 0-15,1 0 16,17 0 0,-70 0-16,35 0 15,18 0-15,-18 0 16,-17 0-16,17 0 15,-18 0-15,18 0 16,18 0-16,0 0 16,-1 0-16,-17 0 15,0 0-15,36 0 16,-1 0 0,1 0-16,-1 0 15,-17 0-15,17 0 16,0 0-1,1 18 610,-1-18-625,0 0 16,1 0-16,-18 0 16,-18 0-1,17 0-15,1 0 16,0 0-16,0 0 16,-54 0-16,54 0 15,17 0-15,-17 0 16,-35 0-16,34 0 15,19 0-15,-1 0 16,0 0-16,1 0 16,-19 0-16,19 0 15,-1 0-15,1 0 16,-1 0-16,0 0 16,1 0-1,-1 0 1,-17 0-16,17 0 15,0 0-15,1 0 16,-1 0-16,0 0 16,1 0-16,-36 0 15,35 0-15,1 0 16,-1 0-16,0 0 16,-17 0-16,-18 0 15,18 0-15,0 0 0,-1 0 16,1 0-16,17 0 15,-34 0-15,16 17 16,19-17-16,-1 0 16,0 0-1,-35 0-15,36 0 0,-1 0 16,1 0-16,-1 0 16,0 0-1,1 0-15,-1 0 16,-17 0-16,17 0 15,0 0-15,-17 0 16,0 0-16,-18 0 16,35 0-16,-17 0 15,0 0-15,17 0 16,-17 0-16,-18 0 16,35 0-1,1 0-15,-1 0 0,-17 0 16,-18 0-16,17 0 0,1 0 15,0 0-15,17 0 16,1 0-16,-19 0 16,19 0-1,-1 18-15,0-18 0,1 0 16,-1 0-16,1 0 16,-19 0-1,19 0-15,-1 0 16,0 0-16,1 0 15,-1 0 1,0 0 0,1 0-1,-18 0-15,17 0 16,0 0 0,1 0-1,-1 18 1,0-18-16,1 0 15,-1 0-15,-17 0 16,17 0 0,1 0-1,-1 0-15,0 0 16,1 0-16,-1 0 0,-17 0 31,17 0-31,0 0 16,1 0-1,-1 0 1,0 0 0,1 0-1,-1 0 1,-17 0 0,17 0-1,1 0 16,-19 0 423,19 0-439,-19 0-15,19-18 16,-18 18-16,-1 0 15,19 0-15,-19-18 16,19 18-16,-19 0 0,19 0 16,-36-17-16,18-1 15,-1 0-15,1 18 16,0 0-16,-36 0 16,54 0-16,-54-17 15,53 17 1,-35 0-16,36 0 15,-1 0-15,1 0 16,-1 0-16,0 0 16,1 0-16,-19-18 15,19 18-15,-1-35 16,0 35-16,1 0 16,-1 0-16,1 0 15,-1 0-15,-17 0 16,17 0-1,0 0-15,1 0 16,-1-18-16,0 18 16,1 0-1,-1-17 1,-17 17-16,17 0 16,1 0-16,-1 0 15,0 0 1,1 0-16,-1 0 0,0 0 15,1 0-15,-1 0 16,-17 0-16,17 0 16,-17 0-16,17 0 15,-35 0 1,36 0-16,-1 0 0,0 0 16,1 0-16,-1 0 15,0 0 1,-17 0-16,18-18 15,-1 18-15,0 0 16,1 0-16,-1 0 16,0 0-16,1 0 15,-19 0-15,19 0 16,-1 0-16,18-18 16,-17 18-1,-1 0-15,0 0 16,1 0-1,-1 0-15,0 0 0,1 0 16,-1 0-16,0 0 16,1 0-16,-1 0 15,1 0-15,-1 0 16,-17 0 0,17 0-16,0 0 0,1 0 15,-1 0 1,0 0-16,1 0 15,-1 0-15,-17 0 16,17 0-16,18-17 16,-17 17-16,-1 0 15,0 0 1,1 0 0,-1 0-1,0 0 16,1 0-31,-1 0 16,0 0 0,1 0-1,-1 0 1,1 0-16,-1 0 31,0 0-31,-17 0 0,17 0 16,1 0-1,-1 0-15,0 0 32,1 0-17,-1 0 1,1 0 15,-19 0-15,54 0 234,17 0-235,-17 0-15,-1 0 16,19 0-16,-1 0 16,53-18-16,-35 18 15,-18 0-15,36 0 16,-36 0-16,1 0 16,-19 0-16,18 0 15,18 0-15,-35 0 16,0 0-16,-1 0 15,1 0-15,17 0 16,-17 0-16,35 0 16,-18 0-16,0 0 0,1 0 15,16 0-15,-16 0 16,-1-18-16,0-17 16,-17 35-16,0 0 0,17 0 15,-18 0-15,1 0 16,0 0-1,-1 0-15,1 0 16,0 0-16,-1 0 16,1 0-16,0 0 15,-1 0-15,1 0 16,0 0-16,-1 0 16,18 18-1,1-18-15,-19 0 16,19 17-16,-19-17 15,1 0-15,0 0 16,-1 0 0,18 0-1,-17 0-15,0 0 16,-1 18-16,1-18 16,0 18-16,17-18 15,18 0-15,-18 0 0,53 17 16,-52-17-16,17 0 15,-18 0 1,0 18-16,53-18 16,-52 0-16,-1 0 15,0 0-15,36 18 16,-36-18-16,53 0 16,-53 0-16,1 0 15,-19 0-15,1 0 16,0 0-1,-1 0-15,1 0 16,-18 17-16,18-17 16,-1 0-16,18 35 15,1-35-15,-1 0 16,-17 0-16,-1 0 16,1 0-1,0 0 1,-1 0 15,1 0-15,-1 0 15,1 0-31,0 0 16,-1 0-1,19 0 16,-36 18 48,0 0-48,0-1-16,-18 1-15,0 0 16,1-18 0,-1 0-1,0 0 1,18 17-16,-17-17 16,-1 18-16,1-18 0,-1 0 15,18 18-15,-18-18 16,1 0-1,-1 0-15,0 0 16,1 17-16,-36-17 0,0 18 16,0-18-16,-53 17 15,53-17-15,-17 0 0,-1 0 16,18 0-16,-17 0 16,52 0-16,-53 0 15,19 0-15,16 18 16,1-18-1,-18 0-15,18 0 0,0 0 0,-18 0 16,0 0-16,-18 0 16,53 0-16,-52 0 15,-1 0-15,36 0 16,-18 0-16,0 0 16,-17 0-16,17 18 15,-35-18-15,52 0 16,1 0-1,0 0-15,-18 17 16,18-17-16,-18 0 16,17 0-1,1 0-15,17 0 16,1 0-16,-1 0 0,1 0 16,-1 0-16,0 0 15,-35 0-15,18 0 16,0 0-1,-18 0-15,0 0 16,35 0-16,1 0 16,-19 0-16,1 0 15,-18 0-15,18 0 16,0 0-16,-1 0 16,1 0-16,0 0 15,17 0-15,-17 0 16,17 0-1,1 0-15,-1 0 16,0 0-16,-17 0 16,17 0-1,1 0-15,-1 0 16,0 0-16,1 0 0,-1 0 16,-17 0-1,17 0-15,1 0 16,-1 0-1,0 0 1,1 0 0,17-17-16,-18 17 15,0 0-15,1 0 16,-18 0-16,17 0 0,0-18 31,1 18-31,-1 0 16,0 0-16,1 0 15,-1 0-15,0 0 16,-17 0-16,18-18 16,-1 18-16,0 0 15,1 0-15,-19-17 16,-17 17-16,18 0 16,18 0-16,-36-18 15,-18 18-15,53 0 16,1 0-1,-1 0-15,0-17 16,1 17-16,-1 0 16,-17 0-1,17 0 1,1 0 15,17-18-15,0 0 46,17 18-15,19 0-47,-19 0 16,1-17-16,-1-1 15,1 0-15,17 1 16,-17 17-16,17 0 16,-17 0-16,17-36 15,-17 36-15,0 0 16,-1 0-16,18-17 16,1 17-16,-1 0 15,-17 0-15,17-18 16,-17 18-16,70 0 15,-71 0 1,1 0-16,17 0 16,-17 0-16,35-17 15,-18-1-15,0 18 16,1 0-16,-19 0 16,19 0-16,-19 0 15,1 0-15,17 0 16,-17 0-16,17 0 15,0 0 1,1 0-16,-1 0 16,-17 0-16,17 0 15,-18 0-15,19 0 16,34 0-16,-52 0 16,70 0-16,-70 0 15,17 0-15,0 0 16,1 0-16,34-18 15,-35 18 1,1-17-16,-1 17 16,0 0-16,-17 0 15,0-18-15,-1 18 16,-17 18 109,0-1-125,0 1 16,0 0-16,0-1 15,-17 18 1,-1-17-16,-17-18 15,-1 18-15,1-1 16,-18 1-16,0-18 16,18 0-16,0 18 15,-1-18-15,1 17 16,0-17-16,0 0 0,-1 0 16,1 0-16,0 0 15,-18 18-15,18-18 16,-18 0-16,17 0 0,-34 0 15,52 0 1,-52 18-16,34-18 16,-34 0-16,34 0 15,1 0-15,0 0 0,-18 0 16,18 0-16,-1 0 16,19 0-16,-18 0 0,-18 0 15,17 0-15,19 0 16,-1 0-16,-17 0 15,17 0-15,-35 0 16,-17 0 0,34 0-16,1 0 15,-18 0-15,36 0 16,-1 0-16,-17 0 16,17 0-16,0 0 15,-17 0-15,17 0 16,1 0-16,-1 0 15,1 0-15,-19 0 16,19 0 0,-19 0-16,19 0 15,-1 0-15,0 0 16,1 0-16,-1 0 16,0 0-16,-17 0 15,18 0-15,-36 0 16,35 0-16,0 0 15,1 0 1,-19 0-16,19 0 16,-18 0-16,17 0 15,-17 0-15,-18 0 16,17 0-16,19 0 16,-1 0-16,1 0 15,-1 0-15,-35 0 16,35 0-1,1 0-15,-1 0 0,0 0 16,1 0 0,-1 0-16,1 0 15,-19 0-15,19 0 16,-1 0-16,0 0 16,1 0-1,-1 0-15,0 0 0,1 0 16,-19 0-16,19 0 15,-1 0 1,1 0-16,-1 0 16,0 0-1,1 0-15,-19 0 16,19 0 15,-1 0-15,0 0-16,1 0 15,-1 0 32,36 0 453,-1 0-484,19 0-16,-1 0 16,18 0-16,-35 0 15,17 0-15,0 0 16,0 0-16,18 0 15,0 0-15,-17 0 16,-1 0 0,-18 0-16,1 0 15,0 0-15,-1 0 16,1 0 15,0 0-31,-1 0 16,1 0 15,0 0 0,-1 0 1,18 0-1,-17 0-16,0 0 1,-1 0-16,1 0 31,0 0-31,-1 0 16,36 0-16,-18 0 16,18 0-16,-17 0 15,17 0-15,-18 0 16,0 0-16,-17 0 0,-1 0 15,36 0 1,-17 0 0,-1 0-16,18 0 15,-36 0-15,36 0 16,-35 0-16,0 0 16,-1 0-16,1 0 62,-18 17 32,0 1-63,0-1-15,-18 1-1,1-18 1,-1 0-16,0 0 16,-35 0-16,36 0 0,-1 0 15,-17 0-15,17 0 16,-35 0-16,18 0 15,0 0-15,-1 0 16,1 0 0,-18 0-16,18 0 0,0 0 0,-1 0 15,-16 0-15,16 0 16,1 0-16,17 0 16,1 0-16,-71 0 15,35 0-15,0 0 16,-35 0-16,35 0 15,-89 0 1,107 0-16,-18 0 0,18 0 16,-18 0-1,18 0-15,0 0 16,-1 0-16,19 0 0,-1 0 16,0 0-1,1 0-15,-1 0 0,0 0 16,1 0-1,-1 0-15,0 0 16,-17 0-16,18 0 16,-1 0-16,0 0 15,1 0-15,-1 0 16,0 0-16,1 0 16,-19 0-16,19 0 15,-1 0 1,1 0-16,-1 0 15,0 0-15,1 0 16,-19 0 0,19 0-16,-1 0 15,0 0-15,1 0 16,-18 0-16,17 0 16,-17 0-16,17 0 15,0 0-15,-17 0 16,17 0-16,-17 0 15,0 0-15,17 0 16,1 0-16,-1 0 16,0 0-1,-17 0-15,17 0 16,-17 0-16,17 0 16,1 0-16,-1 0 15,1 0-15,-1 0 16,0 0-16,-17 0 31,17 0-31,1 0 16,-1-18-1,0 18-15,1 0 16,-1 0 0,1-17-16,-19 17 15,19 0-15,-1 0 16,0-18-16,1 18 15,-1 0-15,0 0 16,1 0-16,-1 0 16,0 0-16,1 0 15,-1 0 17,1-17-32,-1-1 46,18 0 17,0 1-47,18 17-1,-1-18 1,1 18-16,-1 0 15,-17-18-15,18 18 0,0-35 16,-1 35-16,1 0 16,0-18-1,-1 1-15,1 17 16,0-18-16,17 18 16,-17 0-16,-1 0 15,1 0 1,-1 0-1,1 0-15,17 0 16,1 0-16,-19 0 16,19-17-16,-1 17 15,-18 0-15,54 0 16,-36 0-16,1-18 16,17 18-16,35 0 15,-71 0-15,19 0 16,-19 0-1,1 0 1,17 0-16,-17 0 16,-1 0-16,1 0 15,0 0 1,-1 0-16,1 0 16,0 0-16,17 0 15,-17 0-15,-1 0 16,1 0-1,35-18 17,-18 18-17,-17 0-15,-1 0 16,1 0-16,0 0 0,-1 0 16,1 0-16,52-17 15,-34 17-15,-19 0 16,19 0-16,-1 0 15,0 0-15,0 0 16,36 0-16,-18 0 16,-18 0-1,0 0-15,1-18 16,-1 18-16,18-18 16,0 18-16,-35 0 15,-1 0-15,18 0 16,1 0-16,-19 0 15,1 0-15,0 0 32,-1 0-17,1 0 1,0 0 0,-1 0-1,18 18 16,-17-18 1,-18 18-32,18-18 31,-1 17 0,-17 1 0,0 0-31,0-1 16,0 1-16,0 17 16,0-17-1,0-1 1,0 1-16,0 0 16,-17-1-1,-1 1-15,-17 0 0,-18 17 16,-18 0-16,-34-17 15,52-1-15,0-17 16,-36 0-16,54 0 16,-18 0-1,18 0-15,-53 0 16,35 0-16,18 0 16,-18 0-16,-36 0 15,54 0-15,-18 0 16,18 0-16,0 0 15,-1 0-15,-16 0 16,-19 0-16,18 0 0,-17 0 16,-1 0-16,18 0 15,18 0-15,-18 0 16,18 0-16,-1 0 16,1 0-16,-18 0 15,18 0-15,0-17 16,-1 17-16,-34 0 15,34 0-15,19-18 16,-1 18 0,1 0-16,-1 0 15,0 0-15,1 0 16,-1-18-16,0 18 16,1 0-16,-1 0 15,-35 0-15,53-17 16,-35 17-16,0 0 15,17 0-15,0-18 16,-17 18-16,0-17 16,-36 17-1,36 0-15,0 0 16,-1-18-16,-17 18 16,18 0-16,0 0 15,17 0-15,1 0 16,-1 0-16,-53 0 15,54 0 1,-1 0-16,1 0 16,-1 0-16,0 0 15,1 0-15,-1 0 16,0 0-16,1-18 16,-1 18-16,0 0 15,1 0-15,-1 0 16,0 0-16,-17 0 15,18 0-15,-1 0 16,0 0-16,1-17 16,-1 17-16,0 0 15,1 0 1,-36-18-16,18 18 16,-18 0-16,-36 0 15,54 0-15,0 0 16,0 0-16,-18 0 15,35 0-15,0 0 0,1 0 16,-1 0 0,0 0-16,1 0 15,-1 0-15,-17 0 16,17 0 0,1 0-16,-1 0 15,0 0-15,1 0 0,-1 0 16,-17-18-1,17 18-15,1 0 16,-1 0-16,0 0 16,1 0-16,-1 0 15,0 0-15,-17 0 16,17 0 0,1 0-1,-1 0 1,1 0-16,-1 0 0,0 0 15,1 0-15,-19 0 16,19 0 0,-1 0-16,0-35 15,1 35-15,-1 0 16,0 0-16,-17 0 16,18-18-16,-1 18 15,0 0-15,1 0 16,-1 0-16,0 0 15,1 0 1,-19 0-16,36-17 16,-17 17-16,-1 0 15,1 0 1,-1 0 0,0 0-16,1 0 15,-1 0-15,0 0 16,1 0-16,-1 0 15,0 0-15,1 0 16,-1 0-16,0 0 0,1 0 16,-1 0 31,-17 0-16,17 0-16,1 0 17,-1 0-1,0 0 16,1 0-16,-1 0 16,0 0-16,18-18-15,0 1-1,0-19-15,-17 36 391,-1 0-375,1 0-16,-1 0 15,0 0-15,1 0 16,-1 0-16,0 0 16,1 0-16,-1 0 15,0 0 1,1 0-1,-1 0-15,1 0 0,-1 0 16,0 18 0,-17-18-16,17 0 15,1 0-15,-1 0 16,0 0 0,1 0-16,-1 0 15,1 0-15,-19 0 16,19 0 15,34 0 188,1 0-219,0 0 15,-1 0 1,1 0-16,-1 0 16,19 0-1,-19 0-15,19 0 16,-19 0-16,1 0 16,0 0-16,17 0 15,-18 0-15,1 0 16,17 0-16,-17 0 15,17 0-15,36 0 16,-36 0-16,0 0 16,1 0-16,17 0 15,-18 0-15,18 0 16,-18 0 0,36 0-16,-36 0 15,-17 0-15,-1 0 16,1 0-16,-1 0 15,1 0-15,0 0 16,-1 0-16,1 0 0,0 0 16,-1 0 15,1 0-31,0 0 62,-18 18-62,35-18 16,-18 0 0,1 0-16,0 0 15,-1 0 1,1 0 0,0 0-16,-1 0 15,36 0-15,-35 0 16,0 0-16,-1 17 15,18-17-15,-17 0 0,35 0 16,-35 0-16,-1 0 16,1 0-16,0 0 15,-1 0-15,1 0 16,17 0 0,-17 0-16,-1 0 15,1 0 1,0 0-16,-1 0 15,1 0-15,0 0 16,17 0-16,-18 0 16,1 0-16,0 0 15,35 0-15,-36 0 16,19 0 0,-19 0-1,1 0-15,-1 0 16,1 0-16,0 0 15,-1 0 1,1 0-16,17 0 16,-17 0-1,0 0-15,-1 0 16,19 0 0,-1 0-16,-18 0 15,36 0-15,-35 0 16,0 0-16,-1 18 15,19-18-15,16 0 16,-16 0-16,-19 0 16,1 0-1,0 0-15,17 0 0,0 0 16,18 0-16,-18 0 16,1 0-1,17 0-15,-36 0 16,36 17-16,-35-17 15,17 0-15,0 0 16,-17 0-16,0 0 16,-1 0-16,1 0 0,0 0 15,-1 0 1,1 0-16,35 0 16,-36 0-16,1 0 15,0 0-15,-1 0 16,1 0-16,0 0 15,34 0-15,-34 0 16,0 0-16,17 18 0,0-18 16,1 0-1,-19 0-15,19 0 16,-1 0-16,-18 0 16,1 0-16,17 0 15,-17 0-15,0 0 16,17 0-16,-17 0 15,17 0 1,18 0-16,-36 0 0,19 0 16,-1 0-16,-17 0 15,-1 0-15,1 0 16,0 0-16,-1 0 16,1 0-1,-1 0-15,1 0 0,0 0 16,-1 0-1,36 0-15,-35 0 0,0 0 16,-1 0-16,1 0 16,-1 0-1,19 18 1,17-18-16,-18 0 16,-17 0-16,17 0 15,0 0-15,18 0 16,0 0-16,-18 0 15,53 0-15,-52 35 16,-1-35-16,-17 0 16,17 0-16,-17 0 15,52 18-15,-35-18 16,-17 0 0,0 0-16,-1 0 15,36 0-15,-35 0 16,17 17-16,-35 1 15,18-18-15,17 0 16,18 0-16,0 18 16,-35-18-16,-1 0 15,1 0-15,-18 17 16,35-17 0,-17 0-16,-1 0 0,1 0 15,-18 18-15,18-18 0,-1 0 16,1 35-16,0-35 15,34 0-15,-34 18 16,17-18-16,-17 0 16,0 0-16,-1 0 15,54 17-15,-54-17 16,1 18-16,17 0 16,1-18-1,-1 0-15,-17 17 16,-1-17-16,18 18 15,-17-18-15,17 18 16,1-18-16,-1 35 16,-17-35-16,17 0 0,-17 0 15,-1 0-15,36 18 16,-35-18 0,-1 0-16,1 0 15,0 17-15,-1-17 16,1 0-16,17 0 15,-17 18-15,-1-18 16,1 17-16,0-17 16,-1 0-1,1 0-15,0 0 16,-18 18 15,0-36 516,17 18-531,-17-17 781,18 17-782,0 0 63,-1-18-62,19 18-16,16-17 16,1 17-16,18 0 15,35 0-15,-36 0 16,18 0-16,-17 0 15,-36 0-15,71 0 16,-53 0-16,-18 0 16,1 0-16,52 0 15,-53 0-15,18 0 16,18 0-16,-19 0 16,1 0-16,106 0 15,-88 0 1,35 0-16,-18 0 15,18 0-15,-54 0 16,90 0-16,-90 0 16,1 0-16,36 0 15,-19 0-15,36 0 16,176 0-16,-158 0 16,52 0-16,-35 0 15,-35 0 1,-53 0-16,229 0 15,-176 0-15,35 0 16,-35 0-16,53 0 16,-89 0-16,177 0 15,-159 17-15,53-17 0,-88 18 16,89-18-16,-72 0 16,71 0-16,-70 0 15,70 0-15,-35 0 16,70 0-16,-35 0 15,-17 35-15,-19-35 16,19 18-16,35-1 16,-106 1-16,123-18 15,-123 0-15,53 0 16,0 0-16,52 35 16,-105-35-16,53 18 15,-35-18 1,-18 0-16,-1 18 15,19-18-15,-36 0 16,18 0-16,-17 0 16,-1 0-16,0 17 15,0-17-15,18 0 0,0 18 16,-18-18-16,1 17 16,52-17-16,-35 0 15,-18 0-15,71 0 16,-71 0-16,18 18 15,53-18-15,-71 0 16,1 0-16,16 0 16,37 0-16,-36 0 15,-18 0-15,35 0 16,-34 0 0,-19 0-16,1 0 0,17 0 15,-17 0 1,17 0-16,-17 0 15,-1 0-15,54 0 16,-53 0-16,17 0 16,-141 18 327,-35-18-343,35 0 0,-35 0 16,35 0-16,0 0 16,36 0-16,-1 0 15,-35 0-15,54 0 16,-54 0-16,-18 0 16,18-18-16,-17-17 15,-106 17-15,52 1 16,107 17-1,-19 0-15,37 0 16,-1 0-16,-36 0 16,54 0-16,-35 0 15,52 0-15,-70 0 16,35 0-16,-71 0 16,107 0-1,-1 0-15,0 0 16,1 0-16,-1 0 15,36-18 64,35 0-64,-36 1-15,54-36 16,52 0-16,1 18 15,17-1-15,71 19 16,-18-36-16,17 0 16,-52 17-16,-18 36 0,-35-17 15,-18 17-15,-17 0 16,-18 0-16,70 0 0,-70 0 16,0 17-16,35 36 15,-35-35-15,-18 0 16,54-18-1,-19 17-15,18 1 16,1 0-16,-37-18 0,-16 0 16,17 0-16,-18 0 0,0 0 15,0 17-15,1-17 16,-19 0-16,19 0 16,-1 0-16,53 0 15,-53 0-15,18 0 16,-17 0-16,-19 18 15,19-18-15,-36 18 32,0 17-17,0-18 1,0 1-16,-18-18 16,-17 18-16,-1-1 0,19 1 15,-1 0-15,0-1 16,-34 1-1,34 0-15,0-18 16,1 0-16,-1 0 16,141-53 77,54 0-93,52-18 0,-53 54 16,-34-1-16,52-35 16,-53 18-16,-18 17 15,54 18-15,-72 0 16,37 0-16,52-35 16,-124 35-16,89-18 15,17 0-15,-88 18 16,-35 0-1,0 0-15,36 0 16,-54-17-16,71 17 16,-53 0-16,-1 0 15,37 0-15,-19 0 16,1 0-16,52 0 16,-88 0-16,54 0 15,-54 0-15,-17 0 16,-1 0-1,1 0-15,0 0 0,-1 0 16,36 17 390,-18 1-406,18 17 16,35-17-16,-17 0 16,53-1-16,-36 1 15,-35 0-15,17 17 0,-35-35 16,18 35-1,0-17-15,-35-18 16,0 0-16,17 17 16,0-17-16,0 0 15,18 0-15,-17 0 16,34 18-16,-35 0 16,18-18-16,-17 0 15,-1 17-15,18-17 16,0 0-1,-18 0-15,0 18 0,1-18 0,-19 0 16,1 0-16,35 0 16,-18 18-16,-17-18 15,-1 0-15,1 0 16,35 0 0,-35 0-16,17 0 15,0 0-15,0 0 0,36 0 16,-36 0-1,71 17-15,-35-17 16,-19 0-16,125 0 16,-124 0-16,35 0 15,-35 0-15,0 0 16,88 0-16,-106 0 16,36 0-16,17 0 0,-35 0 15,0 0-15,35 0 16,-35 0-16,0 0 15,35 0-15,-17 0 16,-36 0-16,18 0 16,0 0-16,17 0 15,1 0-15,-36 0 0,0 0 16,18 0-16,0 0 16,-18 0-16,-17 0 15,0 36-15,17-36 0,-17 0 16,-1 17-1,1-17-15,0 0 16,-1 0-16,18 0 16,36 18-16,-18-18 15,-18 0-15,1 17 16,-1-17-16,0 18 16,89-18-16,-1 18 15,-88-18-15,53 0 16,-17 0-1,-36 0-15,18 0 16,-18 0-16,18 0 0,-17 0 16,-19 0-16,19 0 0,-19 0 15,19 0-15,16 0 16,-16 0-16,-19 0 16,1 0-16,0 0 15,-1 0-15,19 0 16,-19 0-16,18 0 359,18 0-359,-17 0 16,34-18-16,-34 18 15,52 0-15,-35 0 16,-18 0-16,18 0 16,53 0-16,-71 0 15,18 0-15,-18 0 16,71 0-16,-71 0 16,53-18-16,-17 18 0,-36 0 15,1 0-15,-1 0 16,18 0-16,-18-17 15,0 17-15,1 0 16,-1 0-16,18 0 16,-18-18-16,-17 18 15,-1 0-15,1 0 16,0 0-16,17 0 31,-17 0-15,-1-17-16,18-1 15,1 18-15,70-18 16,-54 18-16,1 0 16,36-53-16,-54 53 15,0 0-15,0 0 16,-17 0-16,0 0 16,17 0-16,-17 0 15,-1 0-15,1 0 16,-1-17-1,1-1-15,0 18 16,35 0-16,-36-18 16,19 1-16,-19-1 15,1 18-15,35 0 16,-36 0-16,1 0 16,0 0-1,-1-17 1,19 17-1,-19 0-15,54 0 16,-36 0-16,0-18 16,1 18-16,17 0 15,-36 0 1,1 0-16,0-35 16,-1 35-16,18 0 0,1 0 15,-19 0 1,1 0-1,0-18-15,-1 0 16,1 18-16,0 0 16,-1 0-1,18 0 1,-17 0 0,0 0 15,-18-17 0,17 17 16,1 0-31,-18-18-1,18 18 16,-18-18-15,17 18 0,1 0-16,17 0 0,-17 0 47,-1-17-47,1-1 15,0 18-15,-1 0 16,1 0-16,17 0 15,-17 0 1,0 0 15,-1 0 1,1 0-1,-18 18 47,0-1-62,0 1-1,0 0 1,0-1-1,0 1 1,0 17-16,0-17 0,0 0 16,0-1-1,-18-17-15,1 0 32,17 18-17,-18-18 1,18 17-16,-35-17 15,17 18-15,0 0 16,1-18 0,-1 0-16,0 0 15,1 0-15,-1 35 16,-17-35-16,17 0 16,1 18-16,-19-18 15,19 0-15,-19 0 16,19 0-16,-18 0 15,-1 0-15,-34 0 16,-18 0 0,52 0-16,19 0 15,-19 0-15,-34 0 16,34 0-16,19 0 0,-18 0 16,-54 0-16,36 0 15,1 0-15,-54 0 16,-35 0-16,17 0 0,18 0 15,0-18-15,18 18 16,18 0 0,17 0-16,-18 0 15,18 0-15,18 0 0,0-35 16,-1 35-16,-16 0 0,-1 0 16,17 0-16,1-18 15,-18 18-15,-17 0 16,17-18-16,35 18 15,-17 0-15,-18 0 16,-18 0 0,36 0-16,-18-17 15,0 17-15,-35 0 16,35 0-16,-17 0 16,34 0-16,-17 0 0,-35 0 15,53 0-15,-18 0 16,-35 0-16,35 0 15,-18 0-15,-17 0 0,18 0 16,-36 0-16,53 0 16,17 0-1,-34 0-15,-1 0 16,54 0 0,-1 0-16,0 0 0,-17 0 15,18 0-15,-1 0 16,0 0 15,1 0-31,-1 0 16,0-18-16,1 18 0,-1 0 15,0-17-15,1 17 16,-18 0-16,-1 0 16,19-18-16,-1 18 15,-17 0-15,-1 0 16,19-18-16,-36-17 15,18 35-15,-54-18 0,36 1 16,1 17-16,-37-18 16,36 18-16,1 0 15,-37 0-15,54 0 16,-18 0-16,-17 0 16,34 0-16,1 0 15,-18 0-15,-17 0 16,-19 0-16,54 0 15,-35 0-15,17 0 16,-36 0-16,-16-35 16,-142 35-1,106 0-15,70 0 16,18 0-16,-18 0 16,1 0-16,17-18 15,-18 18-15,36 0 16,0 0-16,17 0 15,-70 0-15,-124 0 16,124 0-16,-71 0 16,54 0-1,-1 0-15,18 0 16,52 0-16,-34 0 0,17 0 16,18 0-16,-18 0 15,-36 0-15,37 0 16,-1 0-16,-18 0 0,53 0 15,-52 0-15,17 0 16,-18 0 0,36 0-16,-18 0 15,-88 0-15,88 0 16,-17 0-16,17 0 16,17 0-16,-16 0 15,-19 0-15,36 35 16,-1-17-16,1 0 15,0-18-15,17 0 16,-17 35-16,0-17 16,-1-18-1,-34 17-15,35 1 16,-1 0-16,-17 17 16,0-18-16,1-17 0,-19 18 15,18-18-15,18 18 16,-18-18-16,18 0 0,-36 35 15,53-35-15,1 0 16,-19 0-16,1 18 16,-18-1-1,18 1-15,-36 0 16,19-1-16,-1-17 16,0 0-16,17 0 15,1 0-15,-18 0 16,36 0-16,-1 0 15,-17 0-15,17 0 16,-17 0 0,-53 0-16,70 0 15,0 0-15,-17 0 16,-36 0-16,36 0 16,0 0-16,0 0 15,17 0-15,-35 0 16,35 0-16,1 0 15,-1 0-15,1 0 16,-19 0-16,1 0 16,17 0-1,-17 0-15,0 0 16,-1 0-16,-52 0 16,35 0-16,0 0 15,1 0-15,-1 0 16,17 0-16,1 0 15,-18 0-15,18 0 0,17 0 16,1 0-16,-1 0 16,0 0-16,1 0 15,-1 0-15,0 0 16,1 0 0,-54 0 405,36 0-405,-18 0-16,0 0 16,-17 0-16,17 0 15,-18 0-15,1 0 16,52 0-16,-88 0 16,35 18-16,36-1 15,-18-17-15,-17 0 0,34 0 16,-34 18-16,-1 17 15,36-17-15,-71 0 16,36-1-16,17 1 0,0-18 16,-35 0-1,35 35-15,0-17 16,-35-1-16,35-17 16,-88 36-16,52-19 15,-52 1-15,88 0 16,-123-18-16,70 35 15,-88-35-15,88 0 16,53 0-16,0 0 16,-35 0-1,53 0-15,-18 0 16,18 0-16,-18 0 0,35 0 16,1 0-16,-1 0 0,-17 0 15,17 0-15,0 0 16,-17 0 343,0 0-343,0 0-16,-36 0 15,36 0-15,-18 0 0,18 0 16,-54 0-16,54 0 16,0 0-16,17 0 15,-70 0 1,35 0-16,-88 0 16,88 0-16,18 0 15,-1 0-15,-16 0 16,16 0-16,1 0 15,17 0-15,1 0 0,-1 0 16,-52 0-16,34 0 16,1 0-1,17 0-15,-17 0 16,-18 0-16,0 0 16,18 0-16,0 0 15,-18 0-15,-18 0 16,36 0-16,17 0 15,-17 0-15,17 0 16,1 0-16,-1 0 16,0 0-16,1 0 15,-1 0 1,0 0-16,1 0 16,-1 0-16,1 0 15,-1 0-15,0 0 16,1 0-1,-1 0 17,0 0 15,-17 0-47,17 0 15,1 0-15,-1 0 16,1 0-1,-1 0-15,0 0 16,-35 0-16,18 0 16,17 0-16,1 0 0,-1 0 15,1 0 1,-1 0-16,-35 0 16,35 0-16,-52 0 15,52 0-15,-17 0 16,0 0-16,-1 0 15,1 0-15,-88 0 16,70 0-16,17 0 16,-17 0-1,1 0-15,16 0 16,1 0-16,-18 0 16,35 0-1,1 0-15,17-18 63,0 1-63,17-19 15,-17 19-15,53-19 0,0-16 16,0 16-16,88-34 16,-53 34-16,18 19 15,-35-1-15,-1 18 16,-17 0-16,0 0 15,35 0-15,-35-35 16,0 35-16,88 0 0,-52 0 16,34 0-16,36-35 15,-18 35-15,0-18 16,-53 18-16,18 0 16,0 0-16,-53-18 15,53 1-15,17-19 16,-70 36-16,53 0 15,-36 0-15,19 0 0,-54 0 16,18 0-16,-18 0 16,36 0-16,-36 0 15,35 53-15,-17-17 16,-17-1-16,-1 0 16,18-17-16,-53-1 15,18 1-15,17-18 16,0 18-16,-17-18 15,-1 0-15,-17 17 16,18-17-16,53 18 16,-19-18-16,-16 0 15,-19 35 1,1-35-16,0 0 16,-18 18-1,0 0 16,0-1-31,0 1 16,0-1-16,0 1 16,-18 0-16,-17-18 15,-36 53-15,1-36 16,-36 1-16,18 0 16,70-18-16,-53 0 15,18 0-15,-35 0 16,53 0-16,0 0 15,-18 0-15,18 0 16,17 0-16,0 0 16,1-18-1,-1 18-15,-17 0 16,17-18-16,-17 18 16,17 0-16,-17 0 15,-18-17-15,18 17 16,-1 0-16,-17 0 15,18 0-15,-53 17 16,70 1-16,1-18 16,-1 0-16,0 0 15,1 0 1,-18 0-16,35 18 16,-18-18-16,0 0 15,18-18 48,36-17-48,-1 17-15,71-53 16,52 19-16,19 34 16,105-17-16,-35 35 15,35 0-15,-35 0 16,-53-18-16,-88 18 15,106 0-15,-71 0 16,247-53-16,-265 53 16,-17 0-16,0 0 15,-53 0-15,53 0 16,35-18 0,-35-17-16,-18 35 15,-35 0-15,0 0 16,0-17-16,17 17 15,-17 0-15,-35 0 16,-1 0-16,1 0 16,0 0-16,-1 0 15,1 0-15,17 0 32,-17 0-17,-18 17 32,0 1-31,-53 17-16,0-17 15,0-18-15,-53 0 16,53 0-16,-17 0 16,-1 0-16,36 0 15,-36-36-15,1 19 16,35-1-16,-36-17 15,-35 0-15,71 17 16,-18 18-16,18-18 16,-54 18-16,37 0 15,-1 0-15,-36-17 16,37 17-16,-90 0 0,90 0 16,-54 0-16,17 0 15,-34 0-15,35 0 16,-18 0-16,0 0 15,53 0-15,-53 0 16,53 0-16,-70-36 16,17 1-16,71 35 15,-36 0-15,1 0 16,17 0 0,-18-17-16,-229 17 15,124-18-15,35 18 16,-53-35-16,88 35 15,0 0-15,-52 0 16,105 0-16,17 0 16,-34 0-16,34 0 15,-34 0-15,17 0 16,-18 0-16,1 0 16,-18 0-16,-1-18 0,37 0 15,-37 18-15,36 0 16,18 0-16,0-17 15,-53-1-15,52 18 16,1 0-16,18 0 16,-19 0-16,1 0 15,17 0-15,1 0 16,-1 0 0,0 0-16,1 0 15,-18 0-15,17 0 16,0-35-16,1 35 15,-1-18-15,0 0 16,1 18-16,-1 0 16,0 0-16,18-17 15,-35-1 1,35 1 0,0-1 15,0 0 0,0-17-15,0 17-1,0 1 17,18-1-32,-18 0 15,17 18-15,-17-17 16,18 17-1,0 0-15,-18-18 16,17 18 0,1 0-1,0-17 1,-1 17 0,1 0-16,17 0 15,-17 0-15,-1 0 16,1-18-16,17 18 15,71 0-15,-71 0 16,18 0 0,36 0-16,-37 0 15,1 0-15,36-35 0,-54 17 16,0 18-16,0-18 16,-17 18-1,17 0-15,-17 0 16,0 0-16,-1 0 15,19 0-15,-19 0 16,18 0-16,-17 0 16,0 0-16,17 0 15,0 0-15,1 0 16,-1 0 0,0 0-16,0 0 15,1 0-15,17 0 16,-18 0-16,0 0 15,0 0-15,107 0 16,-107 0-16,0 0 16,18 0-16,-18 0 15,1-17-15,34 17 16,-17-18 0,-18 18-16,1-18 15,-1 18-15,18 0 16,-36 0-16,1 0 0,0 0 15,-1 0-15,1 0 16,0 0-16,-1 0 0,36 0 16,-18 0-16,1 0 15,17 0-15,0 0 16,-18 0-16,0 0 16,0 0-1,89 18-15,-89-18 16,0 0-16,-17 0 15,35 0-15,-18 0 16,1 0-16,-1 0 16,-18 0-16,19 0 15,-1 0 1,-17 0-16,17 0 16,0 0-16,-17 0 15,35 18-15,-18-1 16,0-17-16,106 18 15,-70 0-15,17-18 16,-17 0-16,17 53 16,0-36-16,-35-17 15,18 0-15,-36 0 0,0 0 16,0 0-16,18 0 16,-35 0-16,0 0 15,-1 0-15,1 0 16,0 0-1,-1 0-15,1 0 0,35 0 16,-36 0-16,19 0 16,17 0-16,-18 0 15,71 0-15,-71 0 16,18 0-16,53 0 16,-53 0-1,17 0-15,-35 0 16,36 0-16,-36 0 15,53 0-15,-70 0 0,17 0 16,1 0-16,34-35 16,-34 35-16,-1 0 0,-18 0 15,72 0-15,-54 0 16,18 0-16,0 0 16,35 0-1,-35 0-15,53 0 16,-18 18-16,-53-18 15,18 0-15,18 0 16,-54 0-16,19 0 16,69 0-16,-87 0 15,17 0-15,1 0 16,16 0-16,19 0 16,35 17-1,-36 1-15,-17-18 16,18 17-16,-1 1 15,-34-18-15,-19 0 0,54 0 16,-36 18-16,0-18 16,1 17-16,-1 1 15,18-18-15,-35 0 0,17 18 16,-18-18-16,-17 35 16,36-35-1,-19 0-15,19 0 16,-19 0-16,-17 18 31,18-18-31,-18 17 16,0 1-1,0-1 1,0 1 0,0 0-16,0-1 31,0 19-31,0-19 15,18-17 32,-18 18-31,17-18 31,-17 18-16,18-18-31,-18 17 47,0 1-16,0 0 0,-35-1 438,-18 1-453,17-1-16,-52-17 15,53 0-15,0 18 16,17-18-16,-17 0 0,-1 0 16,1 0-16,18 0 15,-1 0-15,0 0 16,1 0-16,-36 0 16,17 0-1,1 0-15,0 0 16,-53 0-16,35 0 15,0 0-15,0 0 16,-71 0-16,54 0 16,-18 0-16,35 0 15,-53 0-15,53 0 16,0 0-16,-35 0 0,35 0 16,0 0-16,-35 18 15,53-18-15,-18 0 16,17 17-16,-16-17 15,-1 0-15,0 0 16,-35 0-16,35 0 16,0 0-16,-36 18 15,37-18-15,-1 0 0,-36 0 16,54 0-16,0 0 16,0 0-16,-1 0 15,1 0 1,17 0-16,1 18 15,-19 17-15,1-35 16,-18 18-16,-35-1 16,53-17-16,-18 18 15,18-18-15,-36 17 16,36 1-16,-18 0 16,0 17-16,-18-17 0,19 17 15,16-35-15,1 18 16,0-18-16,-1 17 15,-17-17-15,36 0 16,-1 18-16,1-18 16,-1 0-16,0 0 15,1 0-15,-1 0 47,36 0 219,17 0-266,-17 0 15,17 0-15,-18 0 16,19 0-16,-19 0 16,36 0-16,-35 0 15,0 0 1,-1 35-16,1-35 16,0 0-16,-1 0 15,18 0-15,-17 0 16,0 0-16,-1 0 15,1 0 1,0 0-16,17 0 16,-17 0-16,-1 0 15,1 0-15,17 18 16,-17-18-16,17 0 16,-17 0-16,-1 0 0,19 0 15,-19 0-15,1 0 16,17 0-16,-17 0 15,35 0-15,-18 0 16,-17 0-16,17 0 16,0 0-16,0 0 15,1 0-15,-19 0 16,1 0 0,0 0-16,-1 0 15,1 0 1,17 0-16,-17 0 15,-1 0-15,1 0 16,0 0-16,-1 0 16,1 0-16,17 0 15,-17 0 1,0 0-16,17 0 16,-18 0-16,1 0 15,0 0-15,17 0 16,-17 0-16,-1 0 15,1 0-15,17 0 16,-17 0-16,0 0 16,17 0-16,-18 0 15,1 0 1,0 0-16,-1 0 16,19 0-16,-19 0 15,1 0-15,17 0 16,-17 0-16,17 0 15,0 0-15,1 0 16,17 0-16,-36 0 16,18 0-16,-17 0 15,0 0 1,-1 0-16,19 0 16,-19 0-16,1 0 15,0 0 1,-1 0-1,1 0-15,-1 0 16,1 0 0,17 0-1,-17 0 1,0 0 0,-1 0-16,1 0 15,0 0 1,-1 0-16,36 0 15,-35 0-15,17 0 16,-17 0-16,-1 0 16,1 0-16,53 0 15,-36 0-15,0 0 16,0 0-16,-17 0 16,53 0-16,-1-18 15,-35 18-15,1-18 16,-19 18-1,1 0-15,0 0 16,-1 0-16,1 0 16,17 0-1,-17 0-15,-1 0 0,1 0 16,0 0-16,-1 0 16,1 0-1,0 0 1,17 0-1,-17 0 1,-1 0 0,1 0 15,-1 0-15,1-17-16,0 17 15,-1 0-15,19 0 16,-19 0 15,1 0-31,0 0 16,-1 0-16,18 0 15,18-18-15,-17 18 16,-1 0-16,0 0 0,1 0 16,16 0-16,-34 0 15,0 0 1,-1 0-16,1 0 15,0-17-15,17 17 0,0 0 16,0 0-16,-17 0 0,0 0 16,-1 0-1,1 0-15,0 0 16,17 0-16,-17 0 16,-1 0-1,1 0-15,0 0 16,-1 0-1,1 0 32,17 0 406,0 0-453,1 0 16,52 0-16,-53 0 16,0 0-16,1 0 15,17 0-15,-1 0 16,-16 0-16,-1-18 16,36 18-16,-1 0 15,36 0-15,-71 0 16,1 0-1,-19 0-15,1 0 16,-1-18-16,89 18 16,-53 0-16,-18 0 15,18 0-15,-17 0 16,-1 0-16,-17 0 0,-1 0 16,19 0-16,-19 0 15,1 0-15,-1 0 16,1 0-16,0 0 15,-1 0 1,1 0-16,17 0 0,-17 0 16,0 0-16,-1 0 15,18 0 1,-17 0-16,0 0 16,-1 0-16,19 0 15,-19 0 1,1 0-16,0 0 0,17 0 15,-18 0 1,19 0-16,-19 0 16,1 0-16,0 0 15,-1 0-15,1 0 16,0 0-16,-1 0 16,18 0-1,-17 0-15,0 0 16,-1 0-1,1 0-15,17 0 16,-17 0-16,0 0 16,17 0-16,-17 0 15,-1 0-15,1 0 16,-1 0-16,1 0 16,0 0-16,17 0 15,-17 0 1,-1 0-16,1 0 15,0 0-15,-1 0 16,1 0 0,-1 0-16,19 0 15,-19 0-15,1 0 16,0 0 0,-1 0-16,1 0 0,0 0 15,-1 0-15,1 0 16,0 0-16,-1 0 15,1 0 1,35-17-16,-36 17 16,19 0-16,-1 0 15,0-18-15,0 18 16,1 0-16,52 0 0,-53 0 16,0 0-16,1 0 15,17 0-15,-36 0 16,1 0-16,17 0 15,0 0-15,1 0 16,-1-18-16,-17 18 16,-1 0-16,1 0 15,0 0-15,-1 0 16,19-17 0,-19 17-16,1 0 0,-1 0 15,19 0-15,-19 0 16,36 0-1,-35 0-15,0 0 16,17-18-16,0 18 16,0 0-16,18 0 15,-35 0-15,0 0 16,17 0-16,53-18 16,-53 18-16,1 0 15,-1 0-15,0 0 16,18 0-16,-35 0 15,17 0-15,-17 0 16,-1 0-16,1 0 0,17 0 16,-17 0-16,-1 0 15,1 0-15,0 0 16,-1 0-16,1 0 16,0 0-1,35 0-15,-36 0 0,1 0 16,-1 0-16,1 0 15,0 0 1,17 18-16,18-18 16,0 0-16,-18 0 15,-17 0-15,35 18 16,-18-18-16,-17 0 16,52 17-16,1-17 15,-54 0-15,1 18 16,0-18-1,-1 0-15,1 0 16,-18 18 15,0-1-15,0 1 0,0 0-1,0-1-15,0 1 16,0-1-1,0 1-15,0 0 16,-18 17-16,1-17 16,-1-18-16,0 35 15,1-17-15,-19-1 16,1-17-16,18 0 16,-1 0-16,0 0 15,1 0-15,-1 0 16,-17 0-1,17 0 1,0 0-16,1 0 31,-1 0-15,1 0 0,-1-17-16,0-1 15,-17 18 1,17 0-16,18-18 15,-17 1 1,-1 17-16,0-36 0,1 36 16,-1-17-16,0 17 15,18-18-15,-35 18 16,18-18-16,-1 18 16,0 0-16,1 0 15,-1-17-15,0-1 16,1 18-1,-19-17-15,19 17 16,-1 0-16,18-18 16,-17 18-16,-1 0 15,0 0-15,1-18 16,-1 18-16,-17 0 16,17 0-16,0 0 15,1 0-15,-1 0 16,1-17-1,-1 17-15,0 0 16,-17 0-16,17 0 16,1 0-16,-1 0 15,0 0-15,1 0 16,-1 0-16,1 0 16,-19 0-16,1 0 15,17 0-15,1 0 16,-1 0-16,0 0 15,1 0 1,-19 0-16,1 0 16,18 0-16,-19 0 15,1 0-15,-18 0 16,0 0-16,18 0 16,17 0-16,-35 0 0,18 0 15,17 0-15,1 0 16,-1 0-16,0 0 15,-34 0-15,34 0 16,-17 0-16,-1 0 16,1 0-16,-18 0 15,18 0-15,17 0 16,1 0-16,-1 0 0,-17 0 16,-1 0-16,1 0 15,0 0-15,0 0 16,17 0-16,-17 0 0,-1 0 15,1 0 1,0 0-16,0 0 16,-1 0-16,1 0 0,17 0 15,1 0-15,-1 0 16,0 0 0,1 0-16,-18 0 0,17 0 15,0 0 1,36 0 62,17 0-78,0 0 16,-17-18-16,0 0 15,17 18-15,0-17 16,18-19-16,-17 19 15,-1-1-15,18 18 16,53 0-16,-54 0 16,54 0-16,-70 0 15,122 0-15,-52 0 16,-71 0-16,89-35 16,-71 17-16,17 18 15,1 0-15,-36 0 16,0 0-16,18 0 15,-17 0 1,-1 0-16,88 0 16,-70 0-16,0 0 15,35 0-15,-35 0 16,0 0-16,18 0 16,-1 0-16,-34 36 15,52-36-15,-71 0 16,19 0-16,-1 17 15,-17-17-15,-18 18 16,17-18-16,36 17 0,-35-17 16,0 0-16,-1 0 15,1 18-15,-1-18 16,-17 18 0,18-18-16,17 0 15,-17 0 16,0 17-15,-1-17 15,-17 18-15,18-18 15,-18 18-31,18-18 16,-1 0-16,1 17 15,-1-17-15,1 0 0,0 0 16,17 18 0,-17-18-16,-1 0 15,19 0-15,-19 0 16,1 0-16,0 0 0,-1 0 16,1 0-1,-1 0-15,1 0 16,0 0-1,-1 0-15,19 0 32,-19 18-17,19-18-15,-19 0 16,1 0-16,-1 0 16,1 0-16,17 0 0,-17 0 15,0 0-15,-1 0 31,1 0-15,0 0-16,-1 0 16,1 0-16,-1 0 0,1 0 15,0 0 1,-1 0-16,1 0 16,0 0-16,-1 0 15,1 0 1,17 0-1,0 0-15,-17 0 16,17 0-16,-17 0 16,0 0-16,52 0 15,-34 0-15,-19 0 16,18 0-16,36 0 16,-53 0-16,-1 0 15,1 0-15,0 0 16,-1 0-16,1 0 15,17 0 17,-17 0-32,17 0 15,-17 0-15,-1 0 16,1 0 0,0 0-16,17 0 15,-17 0-15,-1 0 16,1 0-1,-1 0 48,1 0-32,0 0 16,-1 0-16,19 0 1,-19 0 61,1 0-61,0 0 14,-1 0 1,-17 17 47,0 1-78,0-1-1,0 1 17,0 17-17,0-17 1,-17-18 15,17 18-15,-18-18-16,0 0 31,18 17-31,-35-17 16,17 0-16,1 18 15,-1-18-15,-17 18 16,0-18-16,-18 0 15,35 0-15,0 0 16,-17 0-16,0 0 0,17 0 16,-35 0-1,18 0-15,0 0 16,-18 0-16,-88 0 16,88 0-16,-36 0 15,37 0-15,-54 0 16,53 0-16,0 0 15,-88 0-15,70 0 0,-17 0 16,-18 0-16,-35 0 16,88 0-16,-35 0 15,17 0-15,19 0 16,-54 0-16,-18 0 16,-52 0-16,35 35 15,-36-35-15,-123 17 16,159-17-16,71 0 15,-36 0-15,35 0 16,1 0 0,-177-35-16,88 18 15,-17 17-15,35 0 16,0-18-16,-53-17 16,35 35-16,71 0 15,-1 0-15,19 0 16,-36 0-16,-53 0 15,-88 0-15,141 0 16,-35 0-16,53-18 16,-53 18-1,70 0-15,-70 0 16,36 0-16,-89-18 0,-89 18 16,36 0-16,71-35 0,70 35 15,0 0-15,18 0 16,35-35-16,-53 35 15,53 0-15,-52-18 16,-19 18-16,18 0 16,-52-35-1,52 35-15,53 0 16,18 0-16,17 0 16,0 0-16,1 0 15,-1 0-15,0 0 16,-35 0 1984,0 35-1985,-35-17-15,35-18 0,18 0 16,0 0-16,17 17 16,-35-17-1,18 0-15,0 0 16,-1 0-16,-69 0 16,52 0-16,-35-17 15,17 17-15,-70 0 16,35 0-16,-53 0 15,71 0-15,17 0 16,19 0-16,16 0 16,1 0-16,-18 0 15,18 0-15,-36 0 16,54 0-16,-72 0 0,37 0 16,-1 0-16,17 0 15,-52 0-15,35 17 16,0 1-16,-35-18 15,-18 18-15,18-1 16,35-17-16,-17 18 0,-19-18 16,54 35-16,0-35 15,-36 0-15,36 18 16,0-18-16,-36 0 16,1 0-16,17 0 15,-35 0-15,-36 0 16,36 18-16,-18-18 15,-88 0-15,123 0 16,-17 0-16,18 0 16,17 0-16,-35 0 15,35 0 1,0 0-16,-35 0 0,52 0 0,-17 0 16,0 0-16,1 0 15,-19 0-15,18 0 16,-17-18-16,-1 18 15,18 0-15,0-35 16,0 35-16,18-18 16,-89 18-1,107 0-15,-18-18 16,-1 1-16,1 17 16,-18 0-16,35-18 15,1 18-15,-19 0 16,19 0-16,-18-18 15,-1 18-15,1-35 16,0 18-16,-1 17 16,-16 0-16,16 0 15,-34-18 1,-18 18-16,52 0 16,1 0-16,0 0 15,-36 0-15,36 0 16,-36 0-16,54 0 15,-36 0-15,35 0 16,0 0 0,1 0-16,-1 0 0,1 0 15,-1 0 1,-17 0-16,17 0 16,0 0-16,1 0 15,-1 0-15,0 0 16,18-18-1,-17 18-15,-1 0 16,-17 0 0,35-17-16,-18 17 15,1-18 1,-1 18 0,0 0-16,1 0 15,-1-18-15,0 18 16,-35-17-16,-17-1 15,52 18-15,-52 0 16,34-35-16,19 35 16,-18-18-16,-54 18 15,54-17 1,0 17-16,0 0 16,17 0-16,-53 0 15,36 0-15,0 0 0,0 0 16,17 0-1,-17 0-15,17 0 0,0 0 16,1 0-16,-1 0 16,-17 0-16,17 0 15,-35 0 1,36 0-16,-19 0 16,1 0-16,0 0 15,-18 0-15,18 0 16,-1 0-16,19 0 15,-72 0-15,54 0 16,0 0-16,0 0 16,17 0-16,-35 0 15,0 0 1,35 0-16,-17 0 16,0 0-16,0 0 15,17 0-15,-17 0 16,17 0-1,-35 0-15,36 0 16,-1 0-16,0 0 0,1 0 16,17 17-16,-18-17 15,0 0 1,1 0-16,-19 0 16,19 0-16,-1 0 15,1 0-15,-19 0 16,19 0-16,-36 0 15,17 0-15,19 0 0,-19 0 16,19 0 0,-36 0-16,18 35 15,-1-35-15,1 0 16,-35 0-16,52 0 16,0 0-16,1 0 15,-1 0-15,0 0 16,1 0-16,34 0 78,1 0-62,0 0-16,-1 0 15,1 0-15,0 0 16,-1 0-16,1 0 0,17 0 15,-17 0-15,17 0 16,0 0 0,1 0-16,-1 18 15,0-18-15,-17 0 16,35 0-16,-18 18 16,0-18-16,-17 17 15,17-17-15,-35 18 16,53 0-16,-18-1 15,1-17-15,-1 0 16,18 18-16,-18-18 16,0 18-16,106-1 15,-88 1-15,-17-18 16,-1 0 0,18 0-16,0 17 15,-18-17-15,0 0 0,1 18 16,-1-18-16,0 18 0,-17-18 15,17 17-15,18-17 16,-18 18-16,-17-18 16,17 0-16,0 18 15,-17-18-15,53 0 16,-36 35 0,0-35-16,18 0 0,35 18 0,-52-18 15,-1 0-15,-17 0 16,52 17-16,-35-17 15,1 0-15,17 0 16,-1 0-16,-16 18 16,-1-18-16,0 0 15,36 0-15,-54 0 16,1 0 0,0 17-16,-1-17 15,19 18-15,-19-18 16,19 0-16,-19 0 15,19 18 1,-1-18-16,-18 0 0,36 0 16,-35 0-16,0 0 15,-1 17 1,1-17-16,0 0 16,-1 0-1,1 0 1,-1 0-1,1 0 17,-18 18 15,0 17-1,0-17-14,-18 0-17,1-18-15,-1 0 16,1 0-16,-1 0 16,-17 0-16,17 0 15,-17 0-15,-36 0 16,36 0-16,-18 0 15,-18 0-15,1-18 16,-36 18-16,35-18 0,19 18 16,-37-35-16,36 17 15,-17 1-15,-1-1 16,1 18-16,52 0 16,-17 0-16,-53 0 15,35 0-15,17 0 16,-16-35-16,-90 35 15,90-18-15,-37 1 16,36 17-16,18-18 16,-71 0-16,0-17 15,36 17-15,35 18 16,-1-35 0,1 35-16,-18-18 15,18 1-15,0-1 0,-18 1 16,17-1-16,-16 18 15,16-18-15,1 1 0,0-1 16,-54 0-16,72 18 16,-54-17-16,36-1 15,-18 0-15,18 18 16,0 0-16,-54-17 16,36 17-1,18 0-15,0 0 16,-18 0-16,35 0 15,-52 0-15,34 0 16,19 0-16,-18 0 16,-1 0-16,19 0 15,-1-18-15,-17 18 16,17 0-16,-35 0 16,18 0-1,0-35-15,-1 35 16,-17 0-16,18 0 15,0 0-15,0 0 16,-1 0-16,-17 0 16,36 0-16,-19 0 0,19 0 15,-18 0-15,17 0 16,-17 0-16,17 0 16,-17 0-16,-1 0 15,1 0-15,-18 0 16,18 0-16,0 0 15,-1 0-15,-34 0 16,52 0 0,1 0-16,-1 0 15,0 0-15,1 0 0,-1 0 16,-17 0 0,17 0-16,0 0 15,-17 0-15,18 0 16,-1 0-16,0 0 15,-17 0-15,17 0 16,1 0-16,-19 0 16,1 0-16,18 0 15,-19 0-15,19 0 16,-1 0-16,0 0 16,1 0-1,-1 0-15,0 0 16,1 0-1,-18 0-15,17 0 32,0 0-1,1 0-31,-1 0 31,0 0 0,1 0 1,-1 0 390,-17 0-422,-1 0 15,1 0-15,0 0 16,17 0-16,-17 0 15,17 0-15,-17 0 16,17 0 0,-34 0-16,16 0 15,1 0-15,17 0 0,1 0 16,-54 0-16,36 0 16,-18 0-16,18 0 15,-18 0 1,-35 0-16,-1 0 15,36 0-15,18 0 16,-18 0-16,0 0 16,18 0-16,0 0 0,17 0 15,1 0-15,-19 0 16,19 0 0,-1 0-16,0 0 15,1 0-15,-1 0 16,0 0-16,1 0 15,-36 0 360,0 0-375,-35-18 16,52 18-16,-16-17 16,16 17-16,-17 0 0,36 0 15,-19 0-15,19 0 16,-1 0-16,0 0 16,-34 0-1,34 0-15,0 0 16,1 0-16,-19-18 15,36 0-15,-35 18 16,-35-17-16,34-1 16,1 18-16,-18 0 0,0 0 15,18 0-15,0-18 16,-1 18-16,1 0 16,-18 0-16,36 0 15,-19 0-15,1 0 16,17 0-16,-52 0 15,34 0-15,1 0 16,18 0-16,-1 0 16,0 0-16,-17 0 15,17 0-15,1 0 16,-1 0-16,-17 0 0,17 0 16,1 0-16,-19 0 15,1 0-15,0 0 16,-1 0-1,19 0-15,-36 0 16,18 0-16,-1-35 16,1 35-16,-18 0 0,35 0 15,1 0-15,-1 0 16,18-17-16,-17 17 16,-19 0-16,19 0 15,-36-18-15,35 18 16,-17 0-16,35-18 15,-35 18-15,-36-17 16,18 17-16,18 0 16,0 0-16,-1 0 15,19 0-15,-1 0 16,-17 0-16,17 0 16,0 0-1,1 0-15,-19 0 16,19 0-16,-1 0 15,1 0 1,-1 0-16,0 0 16,1 0-16,-1-18 15,0 18-15,1 0 0,-1 0 16,0 0-16,1 0 16,-1-18-16,1 18 15,-1 0 1,-17 0-16,17 0 15,0 0-15,1-17 16,-1 17-16,0 0 0,1 0 16,-1 0-16,-17 0 15,17 0-15,1 0 16,-1 0 0,0-18-16,1 18 15,-1 0 32,0 0-31,-17 0 62,17 0-63,1 0 1,-1 0 15,1 0-31,-1 0 16,0 0 0,1 0-1,-19 0 16,19 0-15,-1 0 15,0 0-15,1 0 0,-1 0-1,1 0 1,-1 0-1,-17 0 1,17 0 47,0 0-32,1 0 0,-1 0-15,0 0 15,1 0 0,34 0 266,1 0-250,-18 18 234,0-1-250,0 1 1,-18-18-17,18 18 17,0-1-1,0 1 0,0 0 0,0-1 16,-17-17-31,17 18-1,0-1 17,0 1 15,0 0-16,0-1 594,0 1-594,0 0 0,0-1 1,0 1 14,0 0-14,-18-18-1,18 17 0,0 18 16,0-17-16,0 0 16,0-1 16,-17-17 15,17 18-47,0 0 32,17-18 249,1 0-296,-1 0-1,1 0 1,17 0 0,-17 0-1,0 0-15,-1 0 31,1 0-31,0 0 16,-1 0-16,1 0 16,-1 0-16,1 0 15,0 0 1,-1 0-16,1 0 16,0 0-16,-1-18 0,1 18 15,17 0 1,-17 0-16,-1 0 15,1 0-15,0 0 16,-1 0 0,1 0-16,0 0 15,17 0-15,-17 0 16,-1 0 0,1 0-1,-1 0 1,1 0-1,0 0-15,-1 0 16,19 0-16,-19 0 16,1 0-1,0 0 1,-1 0-16,1 0 16,0 0 15,17 0-16,-18 0-15,1 0 16,0 0 0,-1 0-16,-17 18 15,18-18 1,0 0-16,-1 0 16,19 0-16,-19 0 15,-17 17 1,18-17-16,-1 0 31,1 0-15,0 0-1,88 18 48,-89-18-63,1 0 15,0 0 1,-1 0 0,1 0-1,17 35-15,-17-35 16,17 0-16,-17 0 16,-18 18-16,17-18 0,1 0 15,0 0-15,17 0 16,-18 0-16,1 0 15,0 17-15,-1-17 16,19 0-16,-19 0 16,1 18-16,17-18 15,0 0-15,-17 0 16,17 0-16,-17 0 16,0 0-16,17 0 15,-17 0 1,-1 0-16,1 0 0,-1 0 15,1 18 1,0-18-16,17 0 16,-17 17-16,-1-17 15,1 0-15,0 0 16,-1 0-16,19 0 16,-1 0-16,0 0 15,-17 0-15,-1 0 16,19 0-16,-19 0 15,54 0 1,-54 0-16,19 0 16,-19 0-16,19 0 15,-1 0-15,0 0 16,-17 0-16,0 0 16,-1 0-16,1 0 15,35 0-15,-36 0 16,1 0-16,0 18 15,-1-18 1,1 0-16,0 0 16,-1 0-16,1 0 15,-1 0-15,1 18 0,0-18 16,-1 0-16,1 35 16,0-35-16,-1 0 15,19 0 1,-19 0-1,1 0 1,-1 0-16,1 18 16,0-18-16,-1 0 15,1 0-15,17 0 16,-17 0-16,0 0 16,34 0-16,-34 0 15,35 0-15,-18 0 16,-17 0-16,17 0 15,-17 0 1,0 0-16,34 0 16,-34 0-16,0 0 15,17 0-15,0 0 16,-17 0-16,17 0 16,-17 0-16,-1 0 15,1 0-15,0 0 16,-1 0-16,1 0 15,0 0 1,17 0-16,-17 0 16,-1 0-1,1 0 1,0 0-16,-1 0 16,1 0-1,17 0 1,-17 0-16,-1 0 15,1 17-15,0-17 16,17 0-16,-17 0 16,-1 0-16,18 0 15,1 0-15,-19 0 16,54 0-16,-18 0 16,-18 0-1,-17 0-15,17 0 16,0 0-16,18 0 0,-35 0 15,17 0 1,-17 0-16,-1 0 16,54 18-16,-53-18 15,17 0-15,-17 17 16,-1-17-16,18 0 16,18 18-16,-35-18 15,35 0-15,-35 0 16,-1 0-16,36 0 15,-35 0 1,-1 0-16,19 18 16,-1-18-1,36 17-15,-36-17 16,0 0-16,-17 0 16,35 0-16,-18 0 15,0 0-15,-17 0 16,-1 0-16,36 36 15,-17-36-15,-1 0 16,-17 17 0,17-17-16,-18 0 15,19 0-15,-1 18 0,-17-18 16,-1 0-16,19 0 16,16 0-16,-34 0 0,0 0 15,-1 0-15,19 0 16,-19 0-1,1 0-15,17 0 16,-17 18 0,0-18-16,-1 0 15,1 0-15,-1 0 16,19 0-16,-19 0 16,36 0-16,-17 0 15,-19 0-15,18 0 16,-17 0-16,53 0 15,-1 0 1,-17 0-16,35 0 16,-52 0-16,-1 0 15,-17 0-15,105 0 16,-88 0-16,1 0 16,16 0-16,-34 0 15,0 0-15,-1 0 16,1 0-1,0 0 1,-1 0 15,54-18 329,-18 0-345,35 1-15,53-19 16,-35 36-16,-18 0 16,18 0-16,-35 0 15,70 0-15,-53-17 16,-35 17-16,158-18 15,-158 18-15,18-18 16,-36 18 0,36-17-16,-36 17 15,53 0-15,-53-53 16,36 53-16,-53 0 16,-1 0-1,1 0-15,17 0 16,18 0-16,-35 0 15,-1 0-15,1 0 32,0 0-17,-1 0 1,1 0 0,35 0-16,-35 0 15,-1 0-15,1 0 16,-1 0-1,1 0 17,0 0 15,-18 18-16,0-1-16,-36 1-15,-16-1 16,-37 1-16,54-18 16,-18 0-16,18 0 15,0 0-15,17 0 16,-17 0-16,17 0 16,-17 0-16,-18 0 0,18 0 15,-1 0-15,1-18 16,0 18-16,-18 0 15,17 0-15,1-17 0,0-1 16,-53-17-16,35 35 16,-18 0-1,1-18-15,-18 18 16,-36 0-16,36 0 16,53 0-16,-71 0 15,53 0-15,0 0 16,-159 53-16,71-35 15,71-18-15,-72 0 16,90 0-16,-54 0 16,53 0-1,-18 0-15,1 0 0,17 0 16,-18 0-16,18 0 0,18 0 16,0 0-16,-18 0 15,0 0-15,18 0 16,-18-35-16,17 35 15,-34 0-15,17-36 16,-18 36-16,1-17 16,17 17-1,18 0-15,-1 0 16,-17 0-16,1 0 16,16 0-16,19 0 15,-36 0-15,35 0 16,0 0-16,-34 0 15,34 0-15,-35 0 16,18 0-16,-1 0 16,1 0-1,-71 0-15,53 0 16,0 0-16,-35-18 16,71 18-16,-36 0 15,-35 0-15,52 0 16,1 0-16,0 0 15,-18 0-15,17 0 16,1 0-16,-35 0 16,17 0-1,17 0-15,1 0 16,18 0-16,-1-18 16,-35 18-16,35 0 15,1-17-15,-19 17 16,1 0-16,-18 0 15,18 0-15,0 0 16,-1 0-16,1 0 16,-18-18-1,18 18-15,-36 0 16,18 0-16,18 0 16,0 0-16,17 0 15,-17 0-15,-53 0 16,53 0-16,-1 0 15,1 0-15,-18 0 16,18 0-16,-1 0 16,19 0-16,-1 0 15,-52 0-15,34-18 0,19 18 16,-1 0 0,0 0-16,1 0 15,-1 0-15,-17 0 16,17 0-16,1 0 15,-1-17-15,0 17 16,-17 0-16,-18 0 16,36 0-1,-19 0-15,19 0 16,-1 0-16,0 0 16,1 0-16,-19 0 15,19 0-15,-1 0 31,1 0-31,-1 0 16,0 0-16,1 0 16,-1 0-16,0 0 15,1 0-15,-1 0 16,0 0-16,-17 0 16,17 0-16,1 0 15,-18 0-15,17 0 16,0 0-16,1 0 15,-1 0 1,0-18 0,1 18-16,-1-17 15,-17 17-15,17-18 16,1 18-16,17-18 16,-18 18-1,0-17 1,1 17-1,-1-18 1,0 18 0,-17-18-16,17 18 15,1 0 1,-1 0-16,0-17 16,1 17-1,-1-36 1,-17 36-16,17 0 15,1 0-15,-1-17 16,0 17-16,1 0 0,-1 0 16,0 0-1,-17 0-15,18 0 16,-1 0-16,0 0 16,1 0-1,-1 0-15,-17 0 0,-1 0 16,19 0-16,-1 0 15,1 0 1,-1 0-16,0 0 16,1 0-16,-1 0 15,0 0 1,1 0-16,-1 0 31,0 0-31,1 0 16,-1 0-16,1 0 15,-1 0 1,0 0-16,-17 0 16,17 0-16,1 0 15,-1 0 1,0 0 0,1 0-1,-1 0-15,0 0 16,-17 0-16,18 0 15,-1 0-15,0 0 16,1 0-16,-1 0 16,0 0 15,1 0 16,17-18 0,0 1-16,0-1-15,17 18 30,1 0-30,0 0 0,-1 0-1,1 0 1,0 0 0,34 0-1,-34 0 1,17 0-16,1 0 0,-19 0 15,36 0-15,-35 0 16,0 0 0,-1 0-16,1 0 15,-1 0-15,1 0 16,17 0 15,-17 0-15,0 0-16,17 0 15,-17 0-15,-1 0 16,18 0-16,36 0 0,-18 0 16,-18 0-1,53 0-15,-52 0 16,34 0-16,-17 0 16,-18 0-16,1 0 15,-1 0-15,0 0 16,1 0-16,-1 18 15,18-18-15,-36 0 16,1 0-16,17 0 16,1 0-1,-1 0-15,35 0 16,-17 0-16,0 17 16,-17-17-16,-1 0 15,35 18-15,-52-18 16,17 0-16,-17 0 0,0 0 15,-1 0-15,36 17 16,-35-17-16,-1 36 16,1-36-16,-18 17 15,18-17 1,-1 0-16,1 0 31,17 0-31,-35 18 16,18-18-16,-1 0 47,-34 18 421,-18-18-452,-1 0-16,19 0 16,-36 0-16,35 0 15,-17 0 1,17 0-16,-17 0 16,0 0-16,-1 0 15,1 0-15,-18 0 16,-35 0-16,35 0 15,-70 0-15,52 0 16,18 0-16,-17 0 16,34 0-16,1 0 15,-53 17 1,52-17-16,1 0 16,0 0-16,17 0 15,-35 0-15,-17 0 16,35 0-16,-1 0 15,-34 0-15,17 0 16,18 0-16,-54 0 16,19 0-16,-18 18 0,35-18 15,0 0-15,17 0 16,1 0-16,-18 0 16,18 0-16,0 0 15,-1 0-15,1 0 16,-18 0-16,36 0 15,-1-18-15,-53 1 16,18-1-16,36 18 16,-36-18-16,18 1 15,-36 17-15,1 0 16,34 0-16,19 0 16,-72 0-16,72 0 0,-18 0 15,-1 0-15,19 0 16,-19 0-16,19 0 15,-1 0-15,0 0 16,1 0-16,-1 0 16,1 0-1,-1-18-15,-17 18 32,35-18-32,-18 18 15,18-17 16,-18 17-31,18-18 32,0-17-1,18 35 16,17-18-32,-17 18-15,0 0 16,-18-17 0,17 17-1,1 0 17,-18 17 77,0 19-93,0-19-1,0 1-15,0-1 0,0 1 31,0 0-15,0-1-16,0 1 16,0 0-16,0-1 15,0 1 1,0 0 0,0-1-1,0 1-15,0-1 16,0 1-1,0 0-15,0-1 16,0 1-16,0 0 16,0-1-16,0 1 15,0 0 48,0-1-48,0 18-15,0-17 16,0 0 15,0-1-31,0 1 32,0 0 14,0-1-14,0 1-17,0 17 32,17-35 94,1 0-94,0 0-47,17 0 31,-17 0-15,17 0-1,-17 0-15,17 0 16,18 0-16,-18 0 0,-17 0 15,17 0-15,0 0 16,-17 0-16,17 0 16,-17 0-16,17 0 15,0-35-15,53 35 16,-52 0 0,34 0-16,1 0 15,-18 0-15,-18 0 16,0 0-16,18 0 15,18 0-15,-36 0 16,0 0-16,18 0 16,-17 0-16,-19 0 15,54 0-15,-54 0 16,1 0 0,0 0-16,17 0 15,0 0-15,53 0 16,-52 0-16,-1 0 15,0 0-15,-17 0 16,17-18-16,18 18 16,-18 0-16,1 0 0,-1 0 15,0 0 1,-17 0-16,-1 0 16,1 0-16,0 0 15,-1 0 1,1 0 15,-18 36 16,0-19-47,0 1 0,-18 0 16,18-1-16,-17-17 15,-19 18-15,-16-18 16,16 17-16,-34-17 15,17 0-15,-106 0 16,106 0-16,-88 0 16,53 0-16,35 0 15,35 0-15,-35 0 16,36 0-16,-19 0 16,-16 0-16,34 0 15,-17 0-15,-1 0 16,19-17-16,-36 17 15,18 0-15,-1-18 16,19 18-16,-1 0 16,18-17-16,-18 17 15,-17 0-15,0-18 16,-1 18-16,19 0 16,-18 0-1,-18-18-15,35 18 16,0 0-16,1 0 15,-1 0-15,0 0 16,1 0 0,-18-35 15,17 35-31,0-18 16,1 18-16,-1-17 15,0 17 1,1-18-16,-1 18 0,-17 0 31,17 0-15,18-18-1,-17 18 1,17-17 15,0-1-31,0 0 16,0-17-16,0 18 31,0-1 0,0 0-15,0 1 0,0-1-16,17 0 15,18 1-15,1-1 16,-19 18-16,19-35 15,-19 35-15,1 0 16,17 0-16,-17 0 16,-1 0-1,1 0 17,0 0-1,-1 17 78,-17 1-93,0 0 15,18-18-15,-18 17-1,18-17 1,-18 18 15,35-18-31,-17 18 16,-1-18-16,1 0 15,-1 0-15,1 0 16,0 0-16,-1 0 16,19 17-16,-19-17 15,1 0 1,17 0-16,-17 0 0,17 18 16,18-18-1,-18 0-15,1 0 16,-1 0-16,53 0 15,-53 0-15,1 0 16,-1 0-16,18 0 16,-18 0-16,18 18 15,-35-18-15,52 0 16,-52 35-16,17-35 16,-17 0-1,35 17-15,-36-17 0,54 0 16,-18 0-16,-18 0 0,0 18 15,18-18-15,-17 0 16,-19 0-16,1 0 16,-1 0-16,1 18 15,35-18-15,-35 0 16,-1 0-16,36 17 16,-35-17-1,52 0-15,-52 0 16,0 18-16,123 0 31,-106-1-31,-17-17 16,17 0-16,18 18 0,-18-18 15,1 0-15,-19 35 16,18-35-16,18 0 16,-35 0-16,17 18 15,-17-18 1,17 0-16,-17 0 0,-1 18 15,19-18-15,-1 0 0,0 0 16,18 0-16,-18 0 16,-17 0-16,0 0 15,-1 0-15,19 0 16,-1 0-16,-17 0 16,17 0-16,0 0 15,-17 0-15,-1 0 0,19 0 16,-1 0-16,-17 0 15,-1 0-15,1 0 16,0 0-16,-1 0 16,1 0-1,-1 0-15,19 0 0,-54 17 438,0-17-438,-70 0 15,35 0-15,0 18 0,18-18 16,0 0-16,-18 0 16,35 0-16,-17 0 15,17 0-15,1 0 16,-1 0-16,0 0 16,-17 0-16,18 0 0,-19 0 15,19 0-15,-1 0 16,0 0-16,-35 0 15,36 0-15,-1 0 16,-17 0-16,0 0 16,-54 0-16,72 0 15,-54 0-15,1 0 0,17 0 16,17 0-16,-16 0 16,-19 0-16,36 0 15,-1 0-15,19 0 16,-1 0-1,1 0-15,-19 0 16,19 0-16,-1 0 31,0 0-15,1 0 15,34 0 47,19-18-78,-36 1 16,53 17-16,-18-36 16,0 19-16,36-1 15,-1 18-15,-35 0 16,18 0-16,53 0 15,-70 0-15,52 0 16,-35 0-16,0 0 16,88 0-16,-88 0 15,-1 0-15,37 35 16,-19-35-16,18 0 16,-17 0-16,35 0 15,-36 18-15,-17-18 0,0 0 16,-18 0-16,1 18 15,-1-18-15,0 0 16,1 0-16,34 0 16,-35 0-16,54 0 15,-36 0-15,-1 0 16,1 0-16,36 0 0,-37 0 16,37 0-16,-19 0 15,-17 0-15,35 0 16,-17 0-16,35 0 15,-18 17-15,-35-17 16,-18 0-16,0 0 16,18 0-16,18 0 15,-36 0-15,0 0 16,36 0-16,-36 0 16,18 0-16,18 0 15,-18 0 1,17 0-16,-17 0 15,0 0-15,-18 0 16,1 0-16,52 0 16,-53 0-16,0 0 15,1 0-15,17 0 16,-18 0-16,35 0 16,-17 0-16,-17 18 15,34-18 1,-35 0-16,36 0 15,17 0-15,-53 0 16,18 0-16,0 0 16,0 0-16,0 0 15,18 0-15,-36 0 0,18 0 16,0 0-16,-18-18 16,0 18-16,1 0 15,-1 0-15,18 0 16,-36 0-16,19-17 15,-1 17-15,-17 0 16,17 0-16,0-18 16,36 18-16,35 0 15,-54 0-15,19 0 16,0-18-16,17 18 16,18 0-16,-71 0 15,0 0 1,18 0-16,18-17 15,-18 17-15,35-18 16,-35 18-16,0 0 16,-18 0-16,53 0 15,-53 0-15,36 0 16,-36 0-16,18 0 0,-18 0 16,1 0-16,-1 0 15,18 0-15,-18 0 16,0 0-16,1 0 15,-19 0-15,36 0 16,-17 0-16,-19 0 16,1 0-1,-1 0 17,1 0-17,-18-18 1,18 1-16,17 17 15,18 0 376,-18 0-391,18 0 16,53 0-16,-18 0 15,-35 0-15,53 0 16,-89 0-16,19 0 16,34 0-16,-52 0 15,17 0-15,53 0 16,-52 0-1,-1 0-15,18 0 16,35 0-16,-35 0 16,106 0-16,-106 0 15,0 0-15,35 0 16,-53 0-16,18 0 16,53 0-16,-71 0 15,0 0-15,1 0 16,-1 0-1,0 0-15,18 0 16,-35 0-16,-1 0 16,1 0-16,35 0 15,-18 0-15,18 0 16,-18 0-16,18 0 0,-17 0 16,-19 0-16,19 0 15,-19 0-15,36 0 16,-18 0-16,-17 0 15,17 0-15,1 0 16,34 0-16,-52 0 16,17 0-16,89 0 15,-72 0-15,-16 0 16,-1 0-16,0 0 16,1 0-16,16 0 15,-34 0-15,53 0 16,-1 0-1,-17 0-15,0 0 16,53 0-16,-53 0 16,0 0-16,-18 0 15,-17 0-15,17 0 16,-17 0-16,34 0 16,-34 0-16,0 0 15,-1 0 1,1 0-16,17 0 15,18 0-15,-17 0 16,-19 0-16,18 0 16,-17 0-16,0 0 15,17 0-15,-17 0 16,-1 0 0,1 0-16,17 0 0,-17 0 15,52 0-15,-34 0 16,-1 0-1,0 0-15,18 0 16,-18 0-16,1 0 16,-19 0-16,1 0 15,0 0-15,-1 0 16,18 0-16,36 0 16,-36 0-16,1 0 15,17 0-15,-18 0 16,-18 0-16,54 0 15,-18 0 1,-18 0-16,0 0 16,1 0-16,34 0 15,1 0-15,-18 0 0,17 0 16,1 0-16,-1 0 16,-34 0-16,17 0 15,-18 0-15,0 0 0,18 0 16,18-18-16,-36 18 15,-17 0 1,-1 0-16,18 0 16,1 0-16,-19 0 31,72 0 375,16 0-406,-16 0 16,16 0-16,-52 0 15,-17 0-15,17 0 16,17 0-16,1 0 16,-36 0-16,0 0 15,53 0-15,-52 0 0,-19 0 16,19 0-16,-19 0 16,1 0-16,35 0 0,-36 0 15,1 0-15,17 0 16,1 0-16,17 0 15,17 0 1,-52 0-16,88 0 16,-71 0-16,0 18 15,0-18-15,18 0 16,-35 0-16,17 0 16,-17 0-16,17 17 15,18-17-15,-18 0 16,1 0-16,-1 0 15,0 0-15,36 0 16,-36 0-16,18 0 0,35 0 16,-53 0-16,18 0 15,18 0-15,-36 0 16,18 0-16,53 0 16,-53 0-16,0 0 15,-18 0-15,18 0 0,-18 0 16,1 0-16,-1 0 15,0 0-15,18 0 16,-35 0-16,17 0 16,0 0-1,-17 0-15,35 0 0,-18 0 16,0 0-16,1 0 16,-1 0-16,0 0 15,-17 0-15,17 0 16,-17 0-16,17-17 15,53 17 1,-70 0-16,35-18 16,-36 18-16,1 0 15,35 0-15,0 0 16,-18 0-16,-17 0 16,-1 0-16,19 0 15,-19 0-15,1 0 16,0 0-16,17 0 15,-18 0 1,1 0-16,17 0 16,1 0-16,-19 0 15,19 0-15,-19 0 16,36 0-16,-18 0 16,1 0-16,-1-18 15,36 18-15,-36-17 16,35 17-16,-34 0 15,52-18 1,0 18-16,-17 0 16,-36 0-16,0 0 15,0 0-15,18 0 16,0 0-16,-35 0 16,0 0-16,-1 0 15,1 0-15,17 0 16,-17 0-16,17 0 0,-17 0 15,-1 0 1,1 0-16,0 0 16,17 0-16,-18 0 15,1 0 1,0 0 46,17 0 298,0 0-360,1 0 15,-1 0-15,18 0 16,-18 0-16,53 0 16,-35 0-16,-35 0 15,-1 0-15,54 18 16,0-18-16,-36 0 16,0 17-1,0-17-15,18 0 16,-17 0-16,-1 0 15,0 0-15,0 0 16,18 0-16,-35 0 16,17 0-16,18 18 15,-35-18-15,-1 0 16,1 0-16,0 0 16,-1 0-16,19 0 15,-19 0 1,1 0-1,17 0-15,-17 0 16,17 0-16,-17 0 16,-1 0-16,1 0 15,0 0-15,17 0 16,-17 0 0,-1 0-1,1 0-15,0 0 16,17 0-16,0 0 15,18 0-15,-18 0 16,1 0-16,-1 0 16,35 0-16,-34 0 15,52 0-15,-18 0 16,-52 0-16,17 0 16,1 0-16,-1 0 15,53 0-15,-53 0 16,1 0-16,-19 0 15,36 0 1,-35 0-16,52 0 16,-52 0-16,53 0 15,-36 0-15,0 0 16,0 0-16,18 0 16,-17 0-16,-1 0 15,0 0-15,18 0 16,-18 0-16,18 0 15,0 0-15,0 0 16,-18 0 0,-17 0-16,0 0 15,-1 0-15,1 0 0,17 0 16,1 0-16,-1 0 16,0 0-16,0 0 15,54 0-15,-37 0 0,-16 0 16,17 0-16,0 0 15,-36 0 1,1 0-16,-1 0 16,1 0-16,17 0 15,-17 0 1,70 0 343,-53 0-343,18 0-16,18 0 16,0 0-16,17 0 15,-18 18-15,-34-18 16,69 0-16,-69 0 15,-1 0-15,0 0 0,18 0 16,-18 0 0,-17 0-16,17 0 15,1 0-15,17 0 16,-36 0-16,18 0 16,1 0-16,-1 0 0,18 0 15,-18 0-15,0 17 16,18-17-16,0 0 15,-17 0-15,-19 0 16,54 0 0,-54 0-16,36 0 15,-35 0-15,0 0 16,17 0-16,-17 0 0,34 0 16,-16 0-16,-19 0 15,19 0-15,-19 0 16,1 0-16,17 0 15,-17 0-15,-1 0 16,19 0 0,-1 0-16,18 0 15,-35 0-15,-1 0 16,1 0-16,0 0 16,-1 0-16,1 0 15,52 0-15,-34 0 16,-19 0-16,1 0 15,0 0 1,-1 0-16,1 0 16,17 0-16,-17 0 15,-1 0-15,1 0 16,0 0-16,-1 0 16,1 0-1,0 0 1,-1 0-16,1 0 15,17 0-15,0 0 16,-17 0-16,17 0 16,1 0-16,-19 0 15,1 0-15,17 0 16,0 0-16,-17 0 16,0 0-16,35 0 15,-18-17-15,0 17 16,-17 0-1,-1 0-15,19 0 16,-19 0 0,1 0-16,0 0 15,-1 0-15,1 0 16,17 0-16,18-18 16,-35 18-16,-1 0 15,1 0-15,0 0 16,52-18-1,-34 1-15,-1 17 0,-18 0 16,1 0 0,0 0-16,-1 0 15,1 0-15,0 0 16,-1 0-16,1 0 16,0 0-1,-1 0-15,1 0 16,-1-18 31,36 18-47,-35 0 15,0 0 1,-1 0-16,1 0 31,0 0 16,-1 0-31,1 0 31,17 0-16,-17 0 0,-1 0 16,-17-18 219,0 1-251,-17 17 1,17-18-1,0 1 64,0-1-48,0 0 31,0-17 16,0 17-31,0 1 47,17 17-16,1 0 0,0 0-62,-1 0 0,1 0-1,0 0 16,-36 0 376,0 0-392,-17 0-15,-18 0 16,18 0-16,-53 0 16,17 35-16,18-35 0,-35 35 15,0-35-15,35 0 16,0 0-16,-35 0 15,70 0-15,-52 0 16,34 0-16,-17 0 16,-17 0-1,35 0-15,-18 0 16,17 0-16,1 0 16,-36 0-16,19 0 15,16 0-15,1 0 16,-18 0-16,-17 0 15,17 0-15,-18 0 16,1 0-16,17 0 0,17 0 16,1 0-16,0 0 15,17 0-15,1 0 16,-19 0-16,19 0 16,-54 0-1,18 0-15,-17 18 0,-1-18 16,-17 0-16,35 0 15,-88 0-15,88 0 16,-53 0-16,35 0 16,-70 0-16,0 0 15,71 0 1,17 0-16,-53 0 16,53 0-16,18 0 15,17 0-15,-17 0 0,17 0 16,-17 0-16,17 0 15,1 0 1,-1 0-16,0 0 0,1 0 16,-1 0-1,-52 0-15,52 0 16,-53 0-16,36 0 16,-36 0-16,54 0 15,-1 0-15,1 0 16,-1 0-16,-17 18 265,17-1-249,0 1-16,-17-1 16,0-17-1,0 0-15,17 0 16,-17 18-16,-1-18 16,-17 0-16,36 0 15,-1 0-15,1 0 16,-1 0-16,0 18 15,-17-18-15,-18 0 16,0 0-16,0 0 16,-35 0-16,0 17 15,53-17 1,-18 18-16,17 0 16,-17-1-16,1-17 15,-1 18-15,0-18 0,17 0 16,1 0-16,-53 18 15,35-18-15,0 0 0,0 0 16,18 0-16,-18 0 16,-18 0-16,19 0 15,-1 0 1,0 0-16,-18 0 16,36 0-16,0 0 15,17 0-15,0 0 16,1 0-16,-72 0 15,54 0-15,-18 0 16,0 0-16,-17 0 16,17 0-16,0 0 15,-53 0 1,18 0-16,53 0 16,17 0-16,0 0 15,1 0-15,-1 0 16,-35 0 312,0-18-328,-35-17 16,53-18-16,0 35 15,-1 0-15,19-17 16,-54 18-16,36-1 15,0 0-15,-36-17 16,-17 0-16,35-36 16,0 54-16,-35-1 15,35 0 1,-141-35-16,123 53 16,1 0-16,17 0 15,0 0-15,-35 0 16,17 0-16,18-17 15,-35 17-15,35-18 16,0 18-16,-35 0 16,17 0-16,-17 0 15,-35 0-15,-36-18 0,88-34 16,-17 52-16,-53 0 16,71-18-16,-19 0 15,19 1-15,-18-1 16,35 0-16,-18 1 15,1-19-15,17 36 16,-18-17-16,36 17 0,-18 0 16,18 0-16,-1 0 15,1-35-15,17 35 16,-34 0-16,16-18 16,19 18-1,-1 0-15,0 0 0,1 0 16,17-18-1,0-17 17,35 0-32,36-1 15,34-17-15,-52 18 16,124 0-16,-107 35 16,71 0-16,-35 0 15,35 0-15,212 0 16,-229 0-16,-19 0 15,54 18-15,-106-18 16,0 0-16,53 35 0,-53-35 16,53 0-16,-18 0 15,70 0-15,-16 0 16,-1 0-16,-35 0 16,105 0-16,-140 0 15,35 0-15,-53 0 16,-18 0-16,18 0 15,-18 0-15,-17 0 16,-1 0 0,1 0-16,0 0 15,17 0 1,-18 17 0,-17 1-1,0 17-15,0 1 16,0 34-16,-105 36 15,-54 35-15,-106 36 16,18-72-16,53-16 16,-211 69-16,140-34 15,0-54 1,89-17-16,-71 18 16,159-71-16,-71 0 15,106 0-15,18 0 16,-18 0-16,35 0 15,1 0-15,-18 0 16,17 0-16,18-18 78,0 1-62,0-1-16,0 0 15,0 1-15,18-19 16,17 1-16,35 0 16,36-36-16,18 36 15,-36-36-15,-35 54 0,35-19 16,-53 36 0,-17 0-16,-1 0 15,-34 0 79,-1 0-78,1 0 15,-36 0 375,-71 0-406,36 0 16,-35 0-16,34 0 15,-16 0-15,34 0 16,-35-35-16,36 18 16,-19-19-16,19 19 15,17-1-15,-35 0 16,-18 18-16,18-35 15,-18 35-15,-123-18 16,158 18-16,-70-17 16,88 17-16,-35-18 15,17 18-15,-17 0 16,53 0-16,-1 0 16,19 0-1,-1 0-15,1 0 16,-19 0-16,19 0 15,-1 0 1,-35 0 343,0 0-343,-35 0-16,53 0 16,-36-17-16,1-19 15,-19 36-15,1-17 16,-18 17 0,-194-18-16,195 18 15,-54-18-15,88 18 16,-70 0-16,71 0 15,-213-35-15,142 35 16,-35 0-16,0 0 16,52 0-16,18 0 15,-17 0-15,35 0 16,35 0-16,0 0 16,-35 0-1,-18 0-15,-141-18 16,123 1-16,-34-36 15,16 18-15,37 35 16,16 0-16,19 0 16,-18 0-16,52 0 0,-17 0 15,18 0-15,-35 0 16,17 0-16,-18 0 16,-35 0-16,-35-18 15,0 18-15,35 0 16,-35 0-16,-18 0 15,106 0-15,1 0 0,-19 0 16,0 0-16,36 0 16,0 0-16,-36-18 15,36 18-15,-18 0 0,-35-17 16,35-19-16,0 36 16,-88 0-1,35 0-15,18 0 16,0 0-16,53 0 15,-1 0-15,19 0 16,-1 0-16,0 0 16,1 0-16,-1 0 31,36 0 94,-1 0-125,1 0 16,0 0-1,17 0 1,0 0-1,0-17-15,1 17 16,-1 0-16,0 0 16,-17 0-16,0 0 0,-1 0 31,-34 17 16,-36 1-47,0 0 15,-18-1-15,36 1 16,-18-18-16,18 0 16,-18 0-16,17 0 15,-16 0-15,-1 0 16,-18 0-16,-141 0 16,71 0-1,36 0-15,-1 0 16,0 0-16,18 0 15,-18 0-15,71 0 16,-54 0-16,36 0 16,0 0-16,1 0 15,-72 0-15,54 0 16,17 0-16,-18 0 16,1 0-16,17 0 15,-18 0 1,-52 0-16,70 0 0,-36 0 15,37 0-15,-1 0 0,-36 0 16,54 0-16,0 0 16,17 0-1,1 0-15,-1 0 16,-17 0-16,17 0 16,0 0-16,1 0 15,-1 0-15,0 0 16,1 0-16,-1 0 15,-35 0-15,0 0 16,18 0 0,-18 0-16,18 0 15,17 0-15,-17 0 0,17 0 16,1 0-16,-1 0 16,0 0-1,1 0-15,-1 0 16,-17 0-16,17 0 15,-17 0 1,-18 0-16,18 0 0,0 0 16,-1 0-16,1 0 15,0 0-15,17 0 16,0 0-16,1 0 16,-1 0-1,0 0 1,-34 0 328,-19-18-329,0-17-15,19 35 16,16-18-16,-34 1 15,17 17-15,17 0 16,-16 0-16,-37-18 16,36 18-16,1 0 15,-54 0-15,70 0 16,19 0-16,-18 0 16,17 0-16,0 0 15,-17 0 1,17 0-16,1 0 15</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51:35.3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2434 17304 0,'18'17'32,"-1"-17"-17,-17 18 1,18-18 0,0 0-1,-1 0 16,1 0-31,0 0 32,-18 18-32,35-18 31,-17 0-15,-1 0-1,1 0 16,-1 17 1,1-17-1,0 0 31,-1 0-30,19 0-1,-19 0-15,1 0 15,0 0-16,-1 0 17,1 0-17,0 0 1,-1 0-16,1 0 16,-1 0-1,1 0-15,0 0 16,-1 0-16,1 0 15,0 0-15,-1 0 16,1 0 0,0 0-16,-1 0 15,1 0-15,-1 0 16,1 0-16,35 0 16,-35 0-1,-1 0-15,1 0 16,0 0-16,-1 0 15,1 0-15,35 0 16,-36 0-16,1 0 16,0 0-16,-1 0 15,19 0 1,-19 0 0,18 0-16,-17 0 15,0 0-15,-1 0 31,1 0-15,0 0 0,-1 0-16,1 0 15,17 0 1,-17 0 15,0 0-15,-1 0-16,1 0 15,-1-17-15,1 17 16,17 0-16,-17 0 16,0 0-16,-1 0 15,1 0 1,-18 17 62,0 1-62,35-18 359,0 0-375,1 0 0,-1 0 15,0 0-15,1 0 16,-19 0-16,1 0 16,0 0-1,-1 0 1,1 0-16,35 0 0,-36 0 15,19 0-15,-19 0 16,1 0 0,0 0-16,17 0 15,-18 0-15,1 0 16,17 0-16,1 0 16,52-18-16,-53 18 0,0 0 15,1 0-15,17 0 16,-36 0-16,1 0 15,-1 0 1,1 0 0,0 0-16,-1 0 15,1 0-15,0 0 16,-1 0 0,1 0-16,0 0 15,-1 0 1,1 0-16,0 0 15,-1 0 1,36 0 0,-35 0-16,-1 0 15,1 0-15,0 0 16,-1 0 0,1 0-1,17 0-15,-17-17 0,17 17 16,-17 0-16,-1 0 15,1 0 1,0 0-16,35-18 16,-18 18-16,0 0 15,0 0-15,-17 0 16,35 0-16,-35 0 16,17 0-16,0-18 15,0 18-15,1 0 16,-19 0-16,1 0 15,0 0-15,-1 0 16,1 0 0,0 0-1,-1 0 1,18 0 0,-17 0-1,0 0-15,-1 0 16,1 0-16,0 0 15,-1 0 17,1 0-32,17 0 15,-17 0-15,-1 0 16,1 0 0,0 0-16,-1 0 15,1 0-15,0 0 16,35 0-16,-18 0 15,-17 0 1,-1 0-16,1 0 0,-1 0 16,36 0-16,-17 0 15,-1 0 1,-17 0-16,-1 0 16,18 0-16,-17 0 15,0 0 1,-1 0-16,1 0 0,0 0 15,-1 0-15,19 0 16,-19 0 0,1 0-16,0 0 15,-1 0-15,1 0 16,-1 0 0,1 0-16,17 0 15,-17 0 1,0 0 15,-1 0-31,-17-17 16,18 17-16,0 0 0,-1 0 15,1 0-15,17 0 16,-17 0 0,-1 0-1,1 0-15,0 0 16,-1 0-16,1 0 15,17 0-15,0 0 16,-17 0-16,17 0 16,-17 0-16,0 0 15,17 0 1,-17 0-16,17 0 0,0 0 16,0 0-1,18 0-15,-17 0 16,-1 0-16,0 0 15,-17 0-15,17 0 0,-17 0 16,-1 0-16,19 0 16,-19 0-16,1 0 0,0-18 15,-1 18 1,18 0-16,-17 0 16,0 0-16,-1-18 15,19 18 1,-1 0-16,0 0 15,-17 0-15,17 0 16,-17 0-16,35 0 16,-18 0-16,0 0 15,1 0-15,-1 0 16,0 0-16,53 0 16,-52 0-1,-19 0-15,18 0 16,18 0-16,-35 0 15,0 0-15,-1 0 16,1 0-16,0 0 16,-1 0-16,1 0 15,17-17-15,0 17 16,-17 0-16,0 0 16,-1 0-1,1 0-15,0 0 16,17 0-16,-17 0 15,-1 0-15,1 0 16,17-18-16,0 18 16,1 0-16,-19 0 15,1 0-15,17 0 16,0 0-16,18 0 16,18 0-1,-36 0-15,71 0 16,-71 0-16,36 0 15,-18 0-15,70 0 16,-17 0-16,-53 0 16,-18 0-16,36 0 15,-36 0-15,0-17 16,18 17-16,18 0 0,-36 0 16,0 0-1,-17 0-15,17 0 16,1 0-16,-19 0 15,19 0-15,-1 0 16,-18 0-16,19 0 16,-1 0-16,-17 0 15,17 0 1,-17 0-16,17 0 16,18 0-16,-36 0 15,1 0-15,17 0 16,1 0-16,17 0 15,-36 0-15,18 0 16,-17 0-16,17 0 16,1 0-16,17-36 15,-18 36-15,18-17 16,53 17-16,-71 0 16,0 0-16,-17 0 15,-1 0 1,1 0-16,17 0 15,-17 0-15,0 0 16,-1 0 0,1 0-16,0 0 15,-1 0-15,1 0 16,-1 0-16,1 0 16,0 0-1,-1 0 1,1 0-16,17 0 15,-17 0-15,52 0 16,-34 0-16,87 0 16,-87 0-16,-1 0 15,53 0-15,-35-18 16,0 18-16,70-18 16,-70 18-16,0 0 15,35 0 1,-17 0-16,-36 0 15,0 0-15,-17 0 16,0 0-16,-1 0 16,1 0-16,0 0 15,-1 0-15,1 0 16,0 0-16,17 0 16,-18 0-1,1 0-15,0 0 16,-1 0-16,1 0 15,0 0-15,-1 0 16,19 0-16,-19 0 16,1 0-16,17 0 15,0 0-15,1 0 16,34 0-16,-52 0 16,52 0-16,-52 0 15,17 0 1,1 0-16,-19 0 15,19 0-15,52 0 16,-53 0-16,0 0 16,-17 0-16,17 0 15,-17 0-15,70 0 16,-53 0-16,-17 0 16,0 0-1,-1 0-15,1 0 16,17 0-16,0 0 15,-17 0-15,0 0 16,17 0-16,0 0 16,-17 0-16,0 0 15,-1 0 1,1 0 15,-1 0-15,19 0-16,-19 0 15,54 0 298,-1 0-297,1 18-16,35-18 15,-53 0-15,53 18 16,-53-18-16,35 0 15,-35 0-15,-18 0 16,0 0-16,-17 0 16,17 0-16,-17 0 15,35 0-15,-36 0 16,19 0-16,16 0 16,-34 0-16,17 17 15,36-17 1,-36 0-16,-17 0 15,0 0-15,-1 0 16,1 0-16,-1 0 16,1 0-1,17 0-15,1 0 16,-19 0-16,19 0 16,-1 0-16,-18 0 15,36 18-15,-17-18 16,-1 0-16,18 0 15,0 0-15,-36 0 16,19 0-16,-1 0 16,18 0-16,0 0 15,-18 0-15,106 0 16,-88 0-16,0 0 16,35 0-16,18 0 15,-71 0-15,71 0 16,-71 0-1,18 0-15,18 0 16,-53 0-16,17 0 16,0 0-16,18 0 0,-18 0 15,-17 0-15,17 0 16,-17 0-16,17 0 16,18 0-16,-35 0 0,-1 0 15,1 0 1,0 0-16,-1 0 15,1 0-15,17 0 16,0 0-16,1 0 16,-1 0-1,-17 0-15,17 0 0,0 0 16,0 0-16,1 0 16,-19 0-16,1 0 15,17 0-15,1 0 16,-1 0-1,-18 0-15,1 0 32,0 0-17,17 0-15,-17 0 16,-1 0-16,1 0 31,53 0 344,-54 0-375,71 0 16,-35 0-16,-17 0 15,-1 0-15,18 0 16,-18 0-16,0 0 16,18 0-16,0 0 15,18 0-15,-36 0 16,-17 0-16,52 0 0,-35 0 16,1 18-16,-1-1 15,-17 1 1,35-18-16,-18 0 15,0 0-15,0 0 16,18 0-16,-17 0 16,-1 0-16,0 0 0,0 0 15,18 0-15,-17 0 16,-19 0-16,19 0 0,-19 0 16,1 0-1,17 0 1,71 0 31,-88 0-47,17 0 0,-18 0 15,1 0-15,0 0 0,-1 0 16,1 0-16,0 0 16,-1 0-16,36 0 15,-35 0 1,0 17-16,17-17 15,-18 0-15,19 18 16,17-18-16,-18 0 16,-17 0-16,34 0 15,-16 0-15,-1 0 16,0 0-16,1 0 16,52 0-16,-53 0 15,-17 0-15,17 0 16,-17 0-16,34 0 0,-34 0 15,35 0-15,-18 0 16,1 0-16,17 0 16,-36 0-16,1 0 15,17 0-15,-17 0 16,35 0 0,-36 0-16,19 0 15,-1 0-15,-18 0 16,1 0-1,35 0-15,-18 0 16,-17 0-16,17 0 16,-17 0-16,17 0 15,0 0-15,54 0 16,-19 0-16,1 0 16,-36 0-16,53 0 15,-35 0 1,-18 0-16,1 0 0,17 0 15,-18 0 1,0 0-16,0 0 16,54-18-16,-54 18 15,53 0-15,-35 0 16,-18 0-16,1 0 16,69 0-16,-16 0 15,-54 0-15,35 0 16,-17 0-1,-17 0-15,34 0 0,-17 0 16,0-17-16,-18 17 16,18 0-16,35 0 0,-52 0 15,-19 0-15,1 0 16,0 0-16,17 0 16,-18 0-16,1 0 15,0 0-15,-1 0 16,1 0-16,0 0 15,-1 0 1,19 0 0,-19 0-1,1 0-15,0 0 16,-1 0-16,1 0 16,17 0-16,-17 0 15,-1 0-15,36-18 16,-17 18-1,-1 0-15,18-17 16,17-19-16,54 36 0,-107 0 16,19 0-16,-19 0 15,1 0-15,0 0 0,-1 0 32,19 0-32,-19 0 31,1 0 16,17 0 390,-17 0-437,-1 0 16,1 0-16,0 0 15,-1 0-15,19 0 16,-19 18-16,1-18 16,-1 0-16,19 0 15,-1 18-15,0-18 16,1 0-16,-19 0 16,1 0-16,17 0 15,-17 0-15,35 0 16,-36 0-16,19 0 15,-19 0 1,19 0-16,16 0 16,-34 0-16,17 0 15,-17 0-15,17 0 16,1 0-16,-1 17 16,-18-17-16,1 0 15,0 0 1,-1 0-1,1 0-15,0 0 16,-1 0-16,19 0 16,-19 18-16,1-18 15,0 0-15,-1 0 16,1 0-16,-1 0 16,1 0-16,35 0 15,-18 0-15,1 0 16,-1 0-1,0 0-15,-17 0 16,-1 0-16,1 0 16,0 0-16,-1 0 15,1 0-15,0 0 16,34 0-16,-34 0 16,0 0-16,-1 0 15,19 0-15,-19 0 16,36 0-16,-18 0 15,1 0 1,-1 0-16,18 0 0,0 0 16,0 0-16,-18 0 0,36 0 15,-18 0-15,-18 0 16,0 0-16,18 0 16,-18 0-16,-17 0 15,0 0-15,17 0 16,35 0-16,-17 0 15,-35 0 1,0 0-16,35-18 16,-18 18-16,0 0 15,36 0-15,-18 0 16,-18 0-16,-18 0 16,19 0-16,-19 0 15,19 0-15,-19 0 16,19 0-16,-1 0 15,-18 0 1,1 0-16,106 0 16,-89 0-16,0 0 15,18 0-15,-18 0 16,1 0-16,-1 0 16,18 0-16,-36 0 15,19 0-15,-1 0 16,0 0-16,1 0 15,52 18 1,-53-18-16,0 0 16,-17 0-16,17 0 15,-17 0-15,52 17 16,-34-17-16,52 0 16,-53 0-16,0 0 15,1 0-15,52 0 16,-53 0-16,0 0 15,36 0-15,-36 0 16,1 0 0,52 0-16,-71 0 15,1 0-15,0 0 16,-1 0-16,1 0 16,17 0-1,18 0-15,-18 0 16,1 0-16,-1 0 15,18 0-15,-18 0 16,18 0-16,-18 0 16,54 0-16,-36 0 15,-18 0-15,-18 0 16,36 0-16,-35 0 16,0 0-16,-1 0 31,1 0-31,0 0 31,-1 0-15,18 0 15,-17 0-31,0 0 16,-1 0-16,1-17 15,0 17 1,-1 0-1,1 0 1,17 0 0,0-18-16,-17 18 15,0 0-15,17 0 16,-17 0 0,35 0-16,-36 0 15,19-17-15,-1-1 16,-18 18-16,1 0 0,17-18 15,1 18 1,-19 0-16,1 0 16,17 0-16,-17 0 15,-1 0 1,1 0 31,0 0 0,-1 0 281,19 0-328,-1 0 15,-17 0-15,17 0 16,18 0-16,-18 0 0,0 0 16,-17 0-16,53 0 15,-54 0-15,1 0 16,-1 0-16,1 0 16,0 0-16,-1 0 15,1 0-15,17 0 16,-17 0-1,0 0 1,-1 0 0,1 0-16,-1 0 15,1 0-15,0 0 32,17 0-17,-17 0 1,17 0-16,0 0 15,-17 0-15,17 0 16,0 0-16,-17 0 16,0 0-16,-1 0 15,1 0 1,0 0-16,-1 0 16,1 0-1,17 0 1,-17 18-16,-1-18 15,1 18 1,0-18-16,-1 0 16,19 0-1,-1 0-15,-17 0 16,17 0-16,-18 0 16,1 0-16,0 0 15,-1 0 1,19 17 31,-19-17 0,1 0-1,0 0-30,-1 0 15,1 0 1,0 0-17,17 18 16,-18-18-31,1 0 32,0 0-17,-1 0 17,1 0-17,0 0 1,-1 0 15,19 0-15,-19 0 15,1 0 0,-1 0 0,1 0 1,0 0 46,-18 17 297,0 19-313</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52:03.9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2364 17992 0,'17'0'109,"1"0"-93,-18 17-16,18-17 0,-1 18 31,1 0-15,-1-18 0,1 17-16,17 1 15,-17 0 1,0-18-16,-18 17 15,17-17 1,1 35-16,0-35 31,-18 18-31,17-18 0,1 0 16,17 0 0,-35 18 15,18-18-16,-18 17 1,17-17 0,-17 18-1,18-18 1,-18 18 0,18-18 15,-18 17-31,17-17 15,1 18 17,17 0-17,1-18 1,-19 0-16,18 0 0,-17 0 16,-18 17-16,18-17 15,-18 18 16,17-18-15,-17 17 0,36-17-1,-19 0 95,1 0-63,0 0-16,-1 0 16,1 0 15,-18-17-46,17 17 15,-17-18-31,18 1 47,-18-1 15,35 18-30,-35-18-17,0 1 32,0-1 0,0 0 0,0 1 15,-17 17-30,-1 0-17,0 0 17,1 0-17,-1 0 1,1 0-16,-1 0 15,0 0-15,-17 0 16,17 0 0,1 0-1,-1 0 1,0 0 15,1 0 0,-1 0-31,1 0 47,-19 0-31,19 0 0,-1 0 15,18-18 0,-18 18-31,18-35 16,0 17-16,0 1 31,0-1-15,0 0 30,0 1-30,0-1 15,0 0-15,0 1 15,0-1 0,0 0 32,0 1-16,18 17-16,0 0-31,17 0 16,-17 0 15,-1 0 0,1 0-15,-1 0-1,1 0 1,0 0 0,-1 0-1,19 0 1,-19 0 0,1 0-1,0 0-15,-1-18 16,1 18-1,-1 0-15,36 0 16,-35 0-16,0 0 16,-1 0-16,1 0 15,17 0 1,-17 0-16,17 0 16,-17 0-16,-1 0 15,1 0-15,0 0 16,-1 0-16,1 0 15,35 0-15,-18 0 16,36-18-16,-36 18 16,-17 0-16,35-17 15,-36 17-15,1 0 16,35 0 0,-18 0-16,0 0 15,-17 0-15,0 0 16,17 0-16,35 0 15,-34 0-15,-19 0 16,19 0-16,-19 0 16,1 0-16,17 0 0,-17 0 31,-1 0-15,1 0-1,0 0 1,-1 0-1,1 0 1,17 0 31,-35 17-31,18-17-1,-18 18 1,0 0 15,0-1-15,0 1-16,0 0 15,0-1-15,0 1 0,0 0 16,0-1 0,-35 1-16,17 0 15,18-1-15,-18-17 16,1 35-16,-1-35 15,0 0-15,1 0 16,-1 0-16,1 0 16,-36 18-16,35-18 15,0 0-15,1 0 16,-1 0-16,-17 0 16,17 0-1,0 0-15,1 0 16,-1 0-16,1 0 31,-1 0-31,0 0 16,-17 0-16,17 0 15,1 0-15,-1 0 16,0 0 0,1 0-16,-1 0 15,1 0-15,-19 0 16,19 0-1,-1-35-15,0 35 16,1 0-16,-1-18 16,0 18-16,-17 0 31,17 0-15,1 0-1,-1 0-15,1 0 16,-1-17-16,-17-1 15,-1 18-15,1 0 16,17 0-16,1 0 16,-1 0-16,1 0 15,-1 0 17,-17 0-1,35-18 16,0 1 0,0-1-16,17 0-16,1 18 1,0-17-16,-1-1 16,1 18-1,-1-18-15,1 18 16,0-17-16,17-1 16,-17 18-16,-1 0 15,1 0 1,0 0-16,-1 0 15,1 0-15,17 0 32,-17 0-32,17 0 0,0 0 15,1 0-15,-19 0 16,19 0-16,-1 0 16,0 0-1,0 0-15,18 0 16,-17 0-16,-1 0 0,0 0 0,-17 0 15,-1 0-15,19 0 16,-19 0-16,19 0 16,-19 0-1,19 0-15,-19 0 16,18 0-16,-17 0 16,0 0-16,-1 0 0,1 0 15,0 0 1,-1 0-1,1 0 1,0 18-16,-1-18 16,1 17-16,17-17 15,0 0-15,1 0 16,17 0-16,-18 0 16,-18 0-1,1 18-15,0-18 16,35 0-16,-18 18 15,-17-18-15,17 0 16,-18 17-16,1-17 16,17 0-16,-17 0 15,0 0 1,-1 18-16,1-18 16,17 0-16,1 18 15,16-18-15,-34 0 16,17 0-16,1 17 15,-1-17-15,-17 0 16,17 0-16,-18 0 16,1 0-16,0 0 15,-1 18-15,1-18 16,17 18 0,-17-18-16,0 0 15,-1 0 1,1 0-16,0 0 15,-1 0-15,1 0 16,-1 0-16,19 0 16,-19 0-1,1 0 1,0 17 0,-1-17-16,1 0 15,0 0-15,17 0 16,-18 35-1,1-35-15,17 0 16,1 0-16,-1 0 16,18 0-16,-18 0 15,-17 0-15,-1 0 16,1 0-16,-18 18 62,0 0-46,0-1 31,0 1-31,-18-18-1,1 0-15,-1 18 16,-17-18-16,-18 0 0,18 17 15,17-17-15,0 18 16,1-18-16,-1 0 16,-17 0-1,17 0-15,1 0 16,-1 0-16,0 0 16,1 0-1,-1 0 1,0 0-16,-17 0 15,17 0 1,1 0 0,-1 0-16,1 0 15,-1 0-15,0 0 16,1 0 0,-19 0-1,1 0-15,17 0 16,-17 0-16,0 0 0,-18 0 15,35 0-15,-17 0 16,17 0 0,1 0-16,-1-18 15,-35 18-15,36 0 16,-1 0-16,-17 0 16,17 0-16,-17 0 15,17 0-15,-17-17 16,17 17-16,0 0 15,1 0-15,-18 0 16,17 0-16,0 0 16,-35-18-16,36 18 15,-19 0-15,19 0 16,-18 0-16,-18 0 16,35 0-16,0 0 15,1 0-15,-1 0 16,0 0-1,1 0-15,-18 0 16,17 0-16,0 0 31,18-18-15,0 1 0,0-1-1,0-17 1,0 17-1,0 1 1,0-1 0,0 0-16,0 1 15,0-1-15,18 18 0,17-18 16,-17 18-16,-1-17 16,1 17-16,-18-18 15,18 18 1,-1 0-16,1-18 15,0 18-15,17 0 16,-17 0-16,-1 0 47,1 0-31,-1 0-1,1 0 1,0 0-1,-1 0-15,1 0 16,17 0-16,-17 0 16,17 0-16,-17 0 15,17 0-15,0 0 16,1 0-16,-1 0 16,-17 0-16,-1 0 15,1 0-15,35 0 16,-18 0-1,0 0-15,-17 0 16,17 0-16,1 0 16,-19 0-16,1 0 15,-1 0-15,19 0 16,-19 0-16,1 0 16,0 0-16,-1 0 15,19 0-15,-1 0 16,-17 0-1,-1 0-15,1 18 16,17-18-16,-17 0 16,-1 0-16,1 0 15,0 0-15,-1 0 16,1 0 0,0 0-16,17 18 0,0-18 15,-17 0-15,-1 0 16,19 0-1,-19 0-15,36 0 16,-35 0-16,17 0 16,0 17-16,-17-17 15,35 0-15,-35 0 16,-1 0-16,1 0 16,-1 0-16,1 0 15,0 0 1,17 0-16,-17 0 15,-1 0 1,1 0-16,0 0 16,-1 0-1,1 0 17,0 0-17,17 0 1,-18 0 15,1 0-15,0 0-1,-1 0 1,1 18 0,0-18-16,17 0 15,-17 0 1,-1 0-16,1 0 15,17 0-15,0 0 16,18 0-16,-35 0 16,0 0-16,-1 0 15,1 18-15,0-18 16,-1 0-16,18 0 31,-17 0-31,0 0 0,70 0 63,-53 17-63,-17-17 15,-1 0 1,1 0-16,0 0 62,-1 0-46,1 18-16,0-18 16,17 18-1,-17-18-15,-1 17 32,1-17-17,-1 0 1,1 0 15,0 0 0,-1 0 1,-17 18-32,18-18 15,0 0 1,-18 35-1,17-35 1,1 0 0,0 0-1,-1 0 17,-17 18-32,0-1 46,0 1-14,0 0-17,0-1 17,0 1-32,0 17 31,0-17-16,-17-1 1,-1-17 0,0 0-16,1 18 15,-1-18-15,0 18 0,1-18 16,-1 0-16,0 0 16,1 0-16,-1 0 15,1 0 1,-19 0-16,19 0 15,-1 0 1,0 0-16,1 0 0,-1 0 16,0 0-1,1 0-15,-18 0 16,-1 0-16,19 0 16,-19 0-1,19 0-15,-1 0 0,-35 0 16,36 0-1,-1 0-15,0 0 16,1 0-16,-1 0 16,0 0-16,-17 0 15,17 0 1,1 0-16,-1 0 0,0 0 16,1 0-16,-1 0 15,-17-18 1,17 0-1,1 1 1,17-18-16,-18 17 16,0 0-16,18 1 0,0-19 15,0 19-15,-17-1 16,17-17-16,0 17 31,0 1-15,0-1-1,-18 18 1,18-18 0,-18 1 15,-17 17-15,18-18-16,-1 18 0,-17-18 15,-1 1-15,1 17 16,-18 0-16,18 0 15,0 0-15,17 0 16,0 0 0,-17 0-16,17 0 0,1 0 31,-1 0 0,0 0 0,1 0-15,34 0 93,1 0-93,0 0 0,-18-18-16,17 18 0,19 0 31,-19-18-31,1 18 16,0 0-1,-1 0 1,1 0-16,-1 0 15,1 0-15,17-17 16,-17 17 0,17 0-1,-17 0-15,17 0 16,-17 0-16,0 0 16,-1 0-16,1 0 15,17 0-15,-17 0 16,-1 0-16,1 0 15,17 0 1,-17 0-16,0 0 16,-1 0-16,18 0 15,-17 0-15,0 0 16,17 0-16,0 0 16,-17 0-16,0 0 15,-1 0 1,19 0-16,-1 0 15,-18 0-15,1 0 16,-18 17-16,18-17 16,-1 0-16,1 0 15,0 18-15,17-18 16,-17 0-16,-1 0 16,1 0-16,-1 18 15,1-18-15,0 0 16,-18 17-1,17-17-15,19 0 16,-19 18-16,1-18 16,0 18-1,-1-18-15,1 0 16,-1 0-16,1 0 16,17 0-1,-17 0-15,17 0 31,-17 0-15,17 0-16,-17 0 0,-1 0 16,1 0-16,0 0 15,-1 0-15,1 0 16,0 0-16,-1 0 16,1 0-16,0 0 15,17 0-15,-17 0 16,-1 0-16,1 0 15,-1 0 1,1 0-16,0 0 16,-1 0-16,19 0 15,-19 0-15,1 0 16,0 0-16,-1 0 16,1 0-16,-1 0 15,1 0-15,17 0 16,-17 17-1,0-17-15,-1 0 16,1 0-16,0 0 16,-1 0-16,1 18 15,17-18-15,-17 0 16,-1 0-16,1 0 16,0 0-1,-1 0-15,19 0 16,-1 0-16,0 0 0,-17 0 15,-1 0 1,1 18-16,0-18 16,-1 0-16,19 0 15,-19 0 1,1 0-16,0 0 16,-1 0-16,1 0 15,-1 0-15,19 0 31,-19 0-31,1 0 16,0 0-16,-1 0 16,1 0-16,0 0 15,-1 0-15,18 0 16,1 0-16,-1 0 16,0 0-16,18 0 15,-35 0 1,0 0-16,-1 0 15,1 0-15,-1 0 0,-17 17 16,18-17 0,0 0-16,17 0 15,0 0-15,-17 0 16,17 0-16,0 0 16,18 0-16,0 35 15,-17-35-15,-19 0 16,54 0-16,-36 0 15,-17 0-15,17 0 16,0 0 0,36 0-16,-54 0 15,1 0-15,17 0 16,-17 0-16,35 0 16,-35 0-16,-1 0 15,1 0-15,-1 0 16,1 0-16,0 0 15,-1 0 1,19 0-16,-19 0 16,1 0-1,0 0 1,-1 0-16,1 0 31,-1 0-15,1 0-16,17 0 15,-17 0-15,0 0 16,-1 0 0,1 0-1,0 0-15,-1 18 16,1-18-16,0 0 0,17 0 16,-18 0-16,19 0 15,-1 0-15,0 0 16,36 0-16,-36 0 15,0 0-15,1 0 16,17 0-16,-18 0 16,0 0-16,0 0 0,18 0 15,-17 0-15,-1 0 16,-17 0-16,17 0 16,18 0-16,-18 0 15,0 0-15,-17 0 16,17 0-16,18 0 15,-35 0-15,-1 0 16,19 0 0,-19 0-16,1 0 15,52 0-15,-34 0 16,-1 0-16,-17 0 16,35 18-16,-18-18 15,35 0-15,-34 0 16,34 0-16,-34 0 15,-1 0-15,-18 0 16,72 0 0,-54 0-16,-17 0 15,70 0-15,-53 0 16,0 0-16,36 0 16,-36 0-16,36 0 15,-36 0-15,0 0 16,18 0-16,-18 0 15,1 0-15,-19 0 0,1 0 16,0 0 0,17 0-16,-17 0 15,-1 0-15,1 0 16,-1 0-16,1 0 16,0 0-16,-1 0 15,19 0 16,-19 0 32,1 0 359,17 0-407,-17 0-15,17 0 16,18 0-16,-18 0 16,1 0-16,-1-18 15,53 18-15,-70 0 16,35-18-16,-36 18 16,19 0-16,52 0 15,0 0-15,-17 0 16,-36 0-16,0 0 15,0 0-15,18 0 16,0 0-16,-35 0 16,17 0-1,0 0-15,18 0 16,-35 0-16,17 0 16,-17 0-16,-1 0 15,1 0 1,17 0-1,-17 0-15,0 0 16,-1 0 0,1 0-1,0 0-15,-1 0 16,1 0-16,17 0 16,0 0-16,-17 0 15,0 0-15,17 0 16,-17 0-16,17 0 15,0 0-15,0 0 16,54 18-16,52-18 16,-124 0-1,19 0-15,34 0 16,-34 0-16,-19 0 16,1 0-16,17 0 0,18 0 15,-35 0-15,-1 0 16,1 0-16,0 0 15,-1 0 1,1 0 0,17 0-1,0 0-15,-17 0 16,17 0-16,-17 0 16,35 0-1,-36 0-15,19 0 0,-19 0 16,1 0-16,0 0 15,-1 0 1,19 0-16,-1 0 16,0 0-16,0 0 15,-17 0-15,35 0 16,-35 0-16,17 0 16,-17 0-16,34 0 15,-16 0-15,-1 0 16,0 0-16,1 0 15,-19 0 1,36 0-16,-35 0 0,-1 0 16,19 0-1,-19 0-15,1 0 16,17 0-16,-17 0 16,17 0-16,-17 0 15,-1 0-15,1 0 16,0 0-16,17 18 15,-17-18-15,-1 0 16,1 0 0,0 0-16,17 0 15,-18 0-15,1 0 16,35 17-16,-35-17 16,-1 0-16,19 0 15,-19 0-15,18 0 16,-17 0-1,17 18-15,-17-18 16,0 0-16,-1 0 0,1 0 16,35 18-1,-35-18-15,-1 0 16,1 0-16,-1 0 16,19 0-16,17 0 15,-36 0-15,1 0 16,17 0-16,53 0 15,-70 0-15,17 0 16,1 0-16,-1 0 16,0 0-1,18 0-15,-35 0 0,17 0 16,-17 0-16,-1 0 16,1 0-16,35 0 15,-36 0-15,19 0 16,-19 0-16,19 0 15,-1 0 1,0 0-16,-17 17 0,17-17 16,-17 0-1,-1 0-15,54 0 16,-36 0-16,-17 0 16,88 18-16,-71-18 15,18 0-15,0 0 16,0 0-16,-18 0 15,36 0-15,-19 0 16,-16 0-16,-1 0 16,-17 0-1,17 0-15,0 0 16,-17 0-16,0 0 16,-1 0-16,1 0 15,17 0-15,-17 0 16,17 0-16,-17 0 15,-1 0-15,1 0 16,0 18-16,-1-18 16,1 0-1,-1 0-15,36 0 16,-35 0-16,0 0 16,-1 0-16,71 0 15,-17 0-15,-18 0 16,17 0-16,19 0 15,-19 0-15,124 0 16,-158 0-16,16 0 16,-16 0-1,-19 0-15,1 0 16,17 0-16,1 0 16,-19 0-16,1 0 15,0 0-15,-1 0 16,1 0-16,-1 0 15,1 0-15,0 0 32,17 0-32,-17 0 31,-1 0-15,1 0-1,17 0 1,36 0-16,-36 0 15,18 0-15,-18 0 16,36 0-16,-54 0 16,1 0-1,0 0 1,-1 0 0,54-18 405,-18 0-405,0 1-16,17 17 16,-34 0-16,-1 0 0,0 0 15,-17 0 1,-1 0-16,1 0 16,0 0-16,-1 0 31,1 0-31,0 0 15,17 0-15,-18 0 0,1 0 16,0 0 0,-1 0-16,19 0 15,-19 0-15,36 0 16,-17 0-16,34 0 16,-17 0-16,35 0 15,-35 0-15,0 0 16,18 0-16,-54 0 15,1 0-15,-1 0 16,19 0 0,-19 0-16,1 0 15,17-18 1,1 18-16,-1 0 16,35 0-16,-34 0 15,52 0-15,-35 0 16,-18 0-16,0 0 15,1 0-15,17 0 16,-1 0-16,1 0 16,-17 0-16,17 0 15,-18 0 1,0 0-16,0 0 16,-17 0-16,0 0 15,-1 0-15,1 0 16,17 0-16,18 0 15,-35 0-15,-1 0 16,19 0-16,-1 0 16,0 0-16,1 0 15,16-18-15,-16 18 16,-1 0-16,0 0 0,1 0 16,16 0-16,-16 0 15,-1 0-15,0 0 16,54 0-16,-54 0 15,-18 0-15,89 0 16,-35 0-16,-1-17 16,1 17-16,-36 0 15,36 0 1,-1 0-16,-34 0 16,52 0-16,-35 0 15,-18 0-15,0-18 16,1 0-16,34 18 15,36 0-15,-88 0 16,52 0-16,-35 0 16,1 0-16,-1 0 15,-17 0 1,35 0-16,-1 0 16,-16 0-16,17-35 15,35 35-15,-35 0 16,53 0-16,-71 0 0,35 0 15,-34 0-15,34-17 16,-34 17-16,16-18 0,-16 18 16,17 0-16,-18 0 15,0 0 1,0 0-16,-17 0 16,0 0-16,52 0 15,-34 0-15,-1 0 16,18 0-16,-18 0 15,18 0-15,53 0 16,-71 0-16,-17 0 16,17 0-16,-17 0 15,-1 0 1,54 0-16,-36 0 16,0 0-16,1-18 15,17 18-15,-18-17 16,106-1-16,-106 18 15,18 0-15,-18 0 16,36 0-16,-36 0 16,1 0-16,-1 0 0,18 0 15,-36 0-15,1 0 16,0 0-16,17 0 16,0-35-16,18 35 15,-18 0-15,1 0 16,-19 0-16,1 0 15,0 0-15,17 0 16,-17 0-16,-1 0 16,1 0 15,17 0 344,0 0-359,-17 0-16,0 0 15,-1 0-15,36 0 16,-35 0-16,-1 0 15,19 0-15,-1 0 16,0 0-16,-17 0 0,17 0 16,1 0-16,16 0 15,1 0 1,0 0-16,0 0 16,35-18-16,1 0 0,-37 18 15,54 0-15,-70 0 16,-1-17-16,0 17 0,0 0 15,-17 0-15,0 0 16,17 0-16,-17 0 16,17 0-16,18 0 15,-36 0-15,19 0 16,-19 0 0,1 0-1,17 0 1,1 0-16,-19 0 15,18 0-15,-17 0 16,0 0-16,17 0 16,18 0-16,18-18 15,-54 18-15,71 0 16,-52 0 0,17 0-16,-1-18 15,19 18-15,-53 0 0,52 0 16,-35 0-16,18 0 0,0 0 15,-35 0-15,35 0 16,0-17-16,-18 17 16,0 0-16,1 0 15,17-18-15,-18 18 16,35 0 0,1 0-16,-36 0 15,-17 0-15,17 0 16,-17 0-16,17 0 15,-17 0-15,17 0 16,-17 0-16,-1 0 16,19 0-16,16 0 15,-34 0-15,0 0 16,-1 0 0,1-17-16,0 17 15,-1 0-15,36-36 16,-35 36-1,-1 0-15,19 0 0,-1 0 16,-17 0-16,-1 0 16,36-17-16,-35 17 15,17 0-15,0 0 16,1 0-16,52 0 16,-53 0-1,0 0-15,18 0 16,18 0-16,-53 0 15,34 0-15,-34 0 16,17 0-16,-17 0 16,0 0-16,-1 0 31,1 0 0,0 0-15,-1 0-1,1 0 32,35 0-31,-18 0-16,-17 0 16,17 0-16,-17 0 15,17 0-15,-17 0 0,-1 0 16,1 0-16,-1 0 47,1 0-16,0 0-15,-1 0-1,19 0-15,-1 0 16,0 0-16,0 35 15,1-17-15,17-1 16,35 18 0,-53-35-16,0 18 0,-17-18 15,0 0-15,-1 0 16,-17 18 0,18-18-1,0 17 16,-1-17-15,-17 18 0,18 0 15,17-18-15,-17 17-1,-1-17 1,-17 18-1,18-18 17,-18 18-1,0-1 0,0 1 0,0 0 1,0 17-1,0-18 31,0 1-46,0 0 15,-18-18 1,18 17-17,-17-17-15,-19 0 31,19 0 1,-1 0 15,1 0-32,-1 0 1,0 0-1,1 0 1,-1 0 15,0 0-15,1 0 0,-1 0 15,0 0-16,1 0 1,17-17-16,-18 17 16,18-18-1,0 0 17,-17 18-17,-1 0 1,-17 0 15,17-35-15,0 35-16,1 0 15,-1-17 1,0 17-16,1-18 31,-1 18-15,-17 0 15,17 0-15,1 0-16,-1 0 47,0 0-32,18-18 1,-17 18-16,-1 0 15,0 0-15,1 0 16,-1 0 0,1 0-1,-1 0-15,0 0 16,1 0-16,-1 0 0,0 0 16,-17 0-1,17 0-15,1 0 16,-1 0-1,0 0-15,18-17 16,-17 17-16,-1 0 16,1 0-16,-19 0 15,19 0-15,-1 0 16,0 0 0,1 0-16,-1 0 15,0 0-15,1 0 16,-18 0-1,17 0 1,0 0-16,1 0 16,-1 0-16,0 0 31,1 0-31,-1 0 16,-17 0-16,17-18 15,0 18-15,1 0 16,-1 0-16,1 0 15,-1 0-15,0-18 16,-17 18-16,17 0 16,1 0-1,-19 0-15,19 0 0,-18 0 16,-1 0 0,1 0-16,0 0 15,17 0-15,0 0 16,-17 0-16,18 0 15,-19 0-15,19 0 16,-1 0-16,0 0 16,-17 0-16,17 0 15,1 0-15,-1 0 16,1 0-16,-1 0 16,0 0-1,1 0-15,-1 0 0,0 0 31,-17 0-31,17 0 16,1 0-16,-1 0 16,0 0-1,1 0-15,-1 0 16,-35 0-16,0 18 0,0-18 16,18 0-1,-35 18-15,52-18 16,-17 0-16,-71 0 15,88 0-15,1 0 16,-19 0-16,1 0 16,17 0-16,-35 0 15,36 0 1,-1 0-16,1 0 16,-1 0-16,0 0 15,1 0 1,-1 0-1,0 0 1,1 0 0,-1 0-1,0 0 1,1 0-16,-1 0 16,1 0-1,-19 0-15,19 0 16,-1 0-16,0 0 15,1 0 1,-1 0-16,0 0 0,1 0 16,-18 0-16,-1 0 15,19 0 1,-1 0-16,0 0 16,1 0-16,-1 0 15,0 0-15,1 0 16,-19 0-16,-16 0 15,34 0-15,-17 0 16,-18 0-16,0 0 16,18 0-16,17 0 15,-17 0 1,17 0-16,-17 0 0,17 0 16,0 0-16,1 0 15,-1 0 1,-17 0-16,17 0 15,1 0 1,-1 0-16,0 0 16,1 0-1,-1 0 1,0 0 0,1 0-16,-19 0 15,19 0 1,-1 0-16,1 0 15,-19 0-15,19 0 0,-36 0 16,35 0-16,-52 0 16,34 0-16,-17 0 15,18 0-15,0 0 16,0 0-16,17 0 16,-17 17-1,17-17-15,0 0 16,-17 18-16,17-18 15,-17 0-15,17 0 16,1 0-16,-1 0 16,1 0-16,-1 0 62,0 0-31,1 0-15,-19 0 15,19 0-15,-1 0 0,0 0-1,1 0 1,-1 0-16,1 0 15,-1 0-15,0 0 16,1 0-16,-1 0 16,-17 0-16,17 0 15,-17 0-15,-18 0 16,0 0-16,18 0 16,-1 0-1,-17 0-15,18 0 16,0 0-16,0 0 15,-1 0-15,-17 18 16,18-18-16,0 0 16,0 0-16,-18 0 15,0 0-15,35 0 16,1 0-16,-1 0 16,0 0-1,-17 0-15,17 0 16,1 0-1,-1 0-15,0 0 16,1 0 0,-1 0-1,0 0-15,1 0 16,-18 0-16,-1 0 16,-17 0-16,18 0 15,-53 0 1,53 0-16,-1 0 15,-17 0-15,36 0 16,-19 0-16,1 0 16,0 0-16,-18 0 15,18 0-15,-1 0 0,19 0 16,-18 0-16,17 0 16,0 0-16,1 0 15,-1 0-15,0 0 16,1 0-16,-1 0 15,0 0-15,1 0 16,-36 0-16,35 0 16,-17 0-16,17 0 15,1 0 1,-1 0-16,-17 0 0,17 0 16,1 0-16,-1 0 15,0 0-15,1 0 16,-19 0-1,-17 0-15,-17 0 16,17 0-16,-35 0 16,52 0-16,1 0 15,-35-18-15,-54 18 16,89 0-16,-36 0 16,36 0-16,0 0 15,-1 0 1,-16 0-16,16 0 0,1 0 15,-18 0-15,0 0 0,0 0 16,-17 0-16,34 0 16,-34 0-16,35 0 15,-1 0-15,1 0 16,0 0-16,-1 0 16,1 0-16,-18 0 15,-17 0-15,17 0 16,18 0-1,-1 0-15,-17 0 16,-17 0-16,34 0 16,1 0-16,-18 0 15,18 0-15,0 0 16,-89-18-16,89 18 16,0 0-16,-1 0 15,1 0-15,0 0 16,0-17-1,17 17-15,-17-18 0,-18 0 16,18 18-16,-18 0 0,17 0 16,-17 0-16,18 0 15,0 0-15,0 0 16,17 0-16,0 0 16,-17 0-16,17 0 15,1 0 1,-19 0-16,19 0 15,-18 0-15,-18 0 16,35 0-16,-17-17 0,-1 17 16,19 0-16,-19 0 15,19 0-15,-18 0 0,17 0 16,-17 0-16,17 0 16,-17 0-1,17 0-15,-17 0 16,17 0-16,1 0 15,-1 0 1,-35 0-16,18 0 0,17 0 16,-17 0-16,17 0 15,1 0 1,-1 0-16,-17 0 16,17 0-16,0 0 15,1 0-15,-1 0 16,0 0-16,1 0 15,-1 0-15,-17 0 16,17 0-16,1 0 16,-1 0-16,0 0 15,1 0 1,-1 0-16,0 0 16,1 0-16,-1 0 15,0 0-15,1 0 16,-1 0-1,1 0-15,-1 0 16,0 0-16,-35 0 16,36 0-16,-1 0 15,0 0-15,1 0 16,-1 0-16,1 0 16,-1 0-16,-17 0 15,17 0-15,0 0 16,1 0-1,-1 0-15,0 0 16,1 0-16,-1 0 16,-17 0-16,0 0 15,-1 0-15,19 0 16,-1 0-16,0 0 16,-17 0-16,0 0 15,0 0-15,17 0 16,0 0-16,-35 17 15,18-17 1,17 0-16,1 0 16,-1 0-16,1 0 15,-1 0-15,-17 0 16,-1 0-16,19 18 16,-19-18-16,19 0 15,-1 0-15,-17 0 16,0 0-1,17 0-15,0 0 0,1 0 0,-19 0 16,1 0-16,0 0 16,17 0-1,1 0-15,-19 0 16,-17 0-16,18 0 16,17 18-16,-17-18 15,18 0-15,-36 0 16,35 0-1,0 0-15,1 0 16,-1 0-16,0 0 16,1 0-16,-1 0 15,-17 0-15,17 0 16,1 0-16,-1 0 16,0 0-16,1 0 15,-1 0-15,0 0 16,1 0-1,-1 0-15,0 0 0,1 17 16,-1-17-16,1 0 16,-1 0-16,-17 0 15,-1 0-15,1 0 16,0 0-16,0 0 16,-54 18-16,72-18 15,-54 0-15,36 53 16,-18-53-16,18 0 0,-1 0 15,19 0-15,-19 0 16,-16 17 0,34-17-16,-17 0 15,-18 0-15,17 18 16,1-18-16,0 18 16,0-18-16,17 0 15,-17 0-15,-1 0 16,1 0-1,0 0-15,0 17 16,-54-17-16,54 0 16,-18 18-16,0 0 15,0-18-15,-17 0 16,52 0-16,1 0 0,-1 0 16,-17 0-16,-1 0 15,19 0-15,-1 0 16,0 0-16,1 0 15,-1 0-15,-35 0 16,36 0-16,-1 0 16,0 0-16,-17 0 15,17 0-15,-17 0 16,0 17-16,17-17 16,1 0-16,-19 0 15,19 0-15,-19 0 16,19 0-1,-1 0-15,0 0 16,1 0-16,-18 0 16,17 0-16,-35 0 15,35 0-15,1 0 16,-1 0-16,-17 0 0,-18 0 16,18 0-16,-1 0 15,1 0-15,0 0 16,-18 0-16,35 0 15,-17 0-15,0 0 16,17 0-16,0 0 16,-17 0-16,17 0 15,1 0-15,-18 0 0,-1 0 16,19 0-16,-36 18 16,17-18-16,1 0 15,0 0-15,0 0 16,-18 0-1,35 0-15,-17 0 16,17 0-16,0 0 16,-34 0-16,34 0 15,0 35-15,1-35 16,-1 0-16,-35 0 16,0 0-1,36 0-15,-1 0 16,0 0-16,1 0 15,-1 0-15,-35 0 16,35 0-16,1 0 16,-1 0-16,0 0 15,1 0-15,-1 18 16,1-18-16,-19 0 16,19 0-16,-1 0 15,0 0-15,1 0 16,-1 0-1,0 0-15,1 0 16,-18 0-16,17 0 16,0 0-16,1 0 15,-1 0-15,0 0 16,1 0-16,-1 0 16,-17 0-16,17 0 15,1 0-15,-1 0 16,0 0-1,1 0-15,-1 0 0,-17 0 16,17 0-16,0 0 16,1 0-16,-1 0 15,1 0-15,-19 0 16,1 0-16,17 0 16,1 0-16,-1 0 15,0 0 1,18-35 124,0 17-140,0 0 16,18 1 0,0 17-16,-1-18 15,19 0-15,-19 1 16,1 17-16,0-18 16,17-17-16,0 17 15,36 1 1,-36-1-16,0 0 0,-17 18 15,35 0 1,-36 0-16,1 0 16,0 0-1,-1 0 1,1 0-16,0 0 16,-1 0-16,18 0 15,-17 0-15,17 0 16,-17 0-1,0-17-15,-1 17 16,1 0-16,17 0 16,-17 0-1,-1 0-15,1 0 16,0 0-16,-1 0 16,1-18-16,17 18 15,-17 0 1,0 0-16,-1 0 15,1 0-15,0 0 16,-1 0-16,1 0 16,35 0-16,-36 0 15,19 0-15,-19 0 16,1 0-16,0 0 16,34 0-16,-34 0 15,17-18-15,-17 18 16,17 0-1,1 0-15,-19 0 16,1 0-16,17 0 16,0 0-16,1 0 15,17-17-15,-18 17 16,0-18-16,0 0 16,36 18-16,-53 0 15,-1-17-15,19 17 16,-19 0-16,18 0 15,-17 0-15,35 0 0,-18 0 16,1 0-16,-19 0 16,1 0-16,35 0 15,-36 0-15,1 0 16,0 0-16,-1 0 16,1 0-1,0 0-15,17 0 0,-17 0 16,-1 0-16,1 0 15,-1 0 1,1 0 0,0 0-16,-1 0 15,19 0-15,-19 0 16,1 0-16,0 0 16,-1 0-16,1 0 15,-1 0-15,19 0 16,-1 0-1,-17 0-15,-1 0 16,19 0-16,-19 0 16,19 0-16,-1 0 15,-18 0-15,1 0 16,0 0-16,-1 0 16,1-18-16,53 18 15,-36 0-15,0 0 16,53 0-16,-52 0 15,-19 0 1,1 0-16,-1 0 16,1 0-16,0 0 15,-1 0-15,1 0 16,0 0-16,-1 0 16,19 0-16,-19 0 15,1 0-15,35 0 16,-36 0-16,19 0 15,-1 0-15,-17 0 16,35 0-16,-36 0 16,1 0-16,17 0 15,0 0-15,18 0 16,-17 0-16,-1 0 16,0 0-16,-17 0 15,-1 0-15,19 0 16,-1 0-16,36 0 15,-54 0-15,36 0 16,-18 0 0,1 0-16,-19 0 15,1 0-15,0 0 16,17 0-16,0 0 16,0 0-16,1 0 15,-1 0-15,35 0 16,-34 0-16,-19 0 15,1 0-15,17 0 16,1 0 0,-1 0-16,-18 0 0,19-18 0,-1 18 15,18 0 1,-18 0-16,1 0 16,-19 0-16,18 0 15,1 0-15,-1 0 16,-17 0-16,-1 0 15,71 0-15,-52 0 16,-1 0 0,-17 0-16,17 0 15,18 0-15,17 0 16,-34 0-16,-1 0 16,18 0-16,0 0 15,-18 0-15,53 0 16,0 0-16,-52 0 15,70 0-15,-54 0 16,-16 0 0,34 0-16,-17 18 0,18-18 15,-18 0-15,-18 18 0,0-18 16,1 0-16,-1 17 16,18-17-16,-18 0 15,36 0-15,17 0 16,-18 0-16,19 0 15,34 0-15,-52 0 16,34 0-16,1 0 0,0 0 16,-18 0-16,-35 0 15,18 0-15,-18 0 16,17 0-16,-17 0 16,0 0-16,0 0 15,0 0-15,17 0 16,19 0-16,-36 0 15,-1 0-15,-16 0 16,52 0 0,-70 0-16,52 0 15,-35 0-15,18 0 16,-17 0-16,-1 18 16,0-18-16,36 0 15,-54 0-15,1 0 0,0 0 16,-1 0-16,1 18 15,0-18-15,34 0 16,-16 0-16,-19 0 16,1 0-16,17 0 15,18 0-15,-18 0 16,1 0-16,17 0 16,0 0-16,-18 0 15,18 0-15,-18 0 16,53 0-16,0 0 15,36 0-15,-89 0 16,36 0 0,-36 0-16,36 0 15,17 0-15,-35 0 16,-18 0-16,36 0 16,-54 0-16,18 0 15,107 0-15,-107 0 16,53 0-16,-17 0 15,34 0-15,-52 0 16,36 0 0,-19 0-16,18 0 0,-35 0 0,53 0 15,-71 0-15,1 0 16,16 0-16,-16 0 16,-1 0-16,0 0 15,1 0-15,17 0 16,-18 0-16,0 0 15,0 0-15,18 0 16,-35 0-16,17 0 16,0 0-1,1 0-15,52 0 16,-70 0-16,-1 0 16,1 0-16,52 0 15,-34 0-15,34 0 16,36 0-16,-35 0 15,105-36-15,-35 19 16,-123 17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52:17.1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14058 18080 0,'-17'0'16,"-1"0"-1,-17 0-15,17 0 16,0 0 0,1 0-16,-1 0 31,0 0-31,1 0 16,-1 0-16,-17 0 0,17 0 15,1 0 1,-1 0-16,0 0 15,-17 0-15,0 0 16,-1 0-16,1 0 16,18 0-16,-1 0 15,0 0-15,1 0 16,-19 0 0,1 0-16,17 0 15,-17 0-15,18 0 16,-1 0-16,-17 0 15,17 0-15,0 0 16,1 0-16,-1 0 16,0 0-16,-17 0 15,18 0-15,-36 0 16,35 0 0,-17 0-16,-1 0 0,19 0 15,-36 0-15,18 0 16,17 0-16,-17 0 15,17 0-15,0 0 16,-17 0-16,17 0 16,1 0-16,-1 0 15,1 0-15,-19 0 16,-17-18 0,36 18-16,-1 0 15,0 0-15,1 0 16,-1 0-16,1 0 15,-19 0 1,19 0-16,-1 0 0,0 0 16,1 0-16,-1-17 15,0 17 1,1 0-16,-19 0 16,19 0-16,-1-18 31,1 18-31,-1 0 0,0 0 15,1 0-15,-1-18 16,0 18-16,1 0 16,-1 0-16,0 0 15,1 0-15,-1 0 16,1 0 0,-1 0-16,-17 0 15,17 0-15,-17 0 16,17 0-16,0 0 15,-17 0-15,0 0 16,17 0-16,-17 0 16,17-17-16,1 17 15,-1 0-15,0 0 16,-17 0 0,18 0-16,-1 0 31,0 0-16,1 0-15,-1 0 16,0 0 0,1 0-1,-1-18-15,0 18 16,1 0-16,-1 0 16,0 0-16,1 0 15,-18 0-15,-18-18 16,17 18-16,1 0 15,17 0-15,-17 0 16,-18 0-16,36 0 16,-19 0-16,19 0 15,-19 0-15,19 0 16,-19 0 0,19 0-16,-1 0 15,1 0 16,-1 0 1,0 0-1,1 0 0,-1 0 0,0 0 469,-17 0-500,0 0 16,-53 0-16,35 0 16,0 18-16,18-18 15,-54 0-15,36 0 16,1 18-16,-37-18 16,36 0-16,18 0 15,-35 17-15,-1-17 16,53 0-16,-17 0 15,-35 0-15,17 0 0,17 0 16,1 0-16,-18 0 16,18 0-16,0 0 0,-18 0 15,0 0-15,35 0 16,0 0-16,-17 0 16,18 0-1,-1 0-15,-17 0 16,17 0-16,0 0 15,1 0-15,-1 0 16,0 0-16,1 0 16,-1 0-16,-35 0 15,36 0-15,-1 0 16,0 0 0,-17 0-16,17 0 15,-17 0-15,18 0 16,-1 0-16,0 0 15,1 0-15,-1 0 16,0 0-16,-17 0 16,17 0-1,1 0-15,-1 0 16,0 0-16,1 0 16,-18 0-16,-1 0 15,19 0-15,-1 0 16,-17 0-16,-1 0 15,19 0 1,-1 0-16,-35 0 0,36 0 16,-1 0-16,0 0 15,-17 0-15,-18 0 16,18 0-16,17 0 16,1 0-1,-54 0-15,36 0 16,-1 0-16,19 0 15,-1 0-15,1 0 16,-19 0-16,19 0 16,-19 0-16,19 0 15,-1 0 1,0 0-16,1 0 16,-1 0-16,1 0 15,-19 0-15,19 0 16,-1 0-16,0 0 15,1 0-15,-1 0 32,0 0-32,1 0 15,-18 0 17,-18 0 389,0 0-405,-53 0-16,53 0 16,18 0-16,-18 0 15,-35 0-15,52 0 0,1 0 16,-36 0-16,36 0 16,-18 0-16,18 0 15,-53 0 1,17 18-16,18-18 15,0 18-15,0-18 16,-17 0-16,52 0 16,-70 0-16,35 35 0,18-35 15,-18 0-15,18 0 16,17 0-16,0 0 16,-17 0-16,17 0 0,-34 0 15,16 0 1,19 0-16,-19 0 15,19 0-15,-1 0 16,-17 0-16,17 0 0,1 0 16,-1 0-16,0 0 15,1 0-15,-19 0 0,1 0 16,0 0-16,17 0 16,-17 0-1,0 0-15,-18 0 16,17 0-16,1 0 15,0 0-15,-18 0 16,18 18-16,-1-18 16,1 0-16,-35 0 15,52 0-15,0 0 16,1 0-16,-1 0 16,0 0-1,1 0-15,-1 0 16,-17 0-16,0 0 15,17 0-15,-17 0 16,17 0-16,0 0 16,-17 0-16,17 0 15,1 0 1,-1 0-16,0 0 16,1 0-1,-1 0 1,1 0 15,-19 0-15,19 0-16,-1 0 0,0 17 15,1-17-15,-19 18 16,-34-18 0,35 35-1,-1-35-15,1 0 16,-18 0-16,35 0 15,-17 0-15,18 0 16,-19 18-16,19-18 16,-1 0-16,-17 0 15,17 0-15,0 0 16,1 0-16,-1 0 16,1 0-16,-1 0 15,0 0 1,-17 0-1,17 0-15,18 17 16,-17-17-16,-1 0 16,0 0-16,-17 0 15,18 0-15,-72 18 16,54-18-16,17 0 16,1 0-16,-36 0 15,35 0 1,-17 0-16,17 18 15,1-18-15,-1 0 16,-17 0-16,17 17 16,0-17-16,1 0 15,-36 18-15,35-18 16,-52 0-16,34 0 16,1 0-16,18 0 0,-54 0 15,36 0-15,17 0 16,0 0-1,1 0-15,-1 0 16,0 0-16,1 0 16,-1 0-1,1 0 1,-1 0 0,0 0-16,1 0 15,-1 0-15,0 0 16,-17 0 15,17 0-31,1 0 31,-1 0-15,1 0 0,-1 0 46,18-18 16,18 1-62,-1 17-16,1-18 15,-1 0-15,19 1 16,-19-19-16,19 19 0,-19 17 16,19-18-16,-19 18 15,18 0 1,1-17-16,-1 17 16,-17 0-16,17 0 15,18-18-15,-18 18 16,0 0-16,1 0 15,-1 0-15,18 0 16,-18 0-16,0 0 16,-17 0-16,35 0 15,18 0-15,-54 0 16,19 0-16,34 0 0,-17 0 16,-18 0-16,18 0 15,0 0 1,-18 0-16,1 0 15,-1 0-15,71 0 16,-71 0-16,0 0 16,-17 0-16,35 18 15,-18-18-15,18 0 16,-18 0-16,18 17 16,-17-17-1,-1 0-15,18 0 16,35 0-16,-53 0 15,18 0-15,0 0 16,0 0-16,-18 0 16,1 0-16,52 0 0,-53 18 15,0-18-15,1 0 16,34 0-16,-35 0 16,1 0-16,-1 0 0,-17 0 15,-1 0-15,1 0 16,17 0-1,-17 0-15,-1 0 16,19 0-16,-19 0 16,19 0-16,-1 0 15,-18 0-15,19 35 16,87-35-16,-105 0 16,17 0-16,36 0 15,-18 0-15,-18 0 16,35 0-1,-17 0-15,-17 0 16,-19 0-16,1 0 16,17 0-16,-17 0 15,0 0 1,-1 0-16,1 0 16,-1 0-1,1 0-15,-18 18 0,18-18 16,-1 0 31,-17 17-32,18-17-15,17 0 16,-17 0-16,-18 18 16,18-18-16,-1 0 15,-17 18-15,18-18 16,-1 0-1,1 17-15,0-17 16,17 0-16,-17 0 16,-1 18-1,1-18 1,0 0-16,-1 0 16,1 0-16,-1 0 15,1 0 1,0 0-1,-1 0-15,1 0 16,17 0-16,-17 0 16,0 0-16,17 0 15,0 18-15,-17-18 16,-1 0-16,1 0 16,35 0-16,0 0 15,-35 0 1,-1 0-16,18 0 15,-17 0-15,0 35 16,17-35-16,-17 0 16,-1 0-16,1 0 15,0 0-15,-1 0 16,1 0 0,-1 0-1,19 0 1,-19 0-1,1 0 1,0 0 15,-1 0-15,1 17-16,0-17 16,-1 0-16,1 0 15,0 18 1,17-18-16,0 0 15,0 0-15,18 0 16,-17 0-16,-1 0 16,-18 0-16,19 0 0,17 0 15,-18 0-15,-17 0 16,-1 0-16,36 0 16,0 0-16,-18 0 15,-17 0-15,-18-18 16,53 18-1,-18 0-15,-17 0 16,-1 0-16,1 0 16,0 0-16,-1 0 31,1 0-31,0 0 16,-1 0-1,1 0-15,0 0 16,-1 0-16,1 0 15,-1 0-15,19 0 16,-1 0-16,0-35 16,1 35-16,-19 0 15,1 0-15,-1 0 16,36 0-16,18 0 16,-53 0-16,35-17 15,17-1-15,-35 18 16,1 0-1,-1-18-15,18 18 0,-18 0 16,0-17-16,1 17 0,-19 0 16,1 0-16,35 0 15,-36 0-15,1 0 16,17 0 0,-17 0-16,0 0 15,17 0-15,-17 0 16,-1 0-1,1 0-15,-1 0 16,1 0-16,0 0 16,-1 0-1,36 0-15,-35 0 16,0 0-16,-1 0 16,19 0-16,158 0 62,-177 0-62,18 0 16,-17 0-16,17-18 0,-17 18 15,17 0-15,1 0 16,-1 0-16,0 0 16,0 0-1,18 0-15,-35 0 16,17 0-16,1 0 15,-19 0-15,18 0 16,18 0-16,-35 0 16,17 0-16,-17 0 0,17 0 15,0 0-15,1 0 16,-1 0-16,0 0 16,-17 0-16,35 0 0,-18 0 15,-17 0-15,17 0 16,-17 0-1,35 0-15,-18 0 16,0 0-16,0 0 16,1 0-16,-1 0 15,-17 0-15,-1 0 16,19 0-16,-19 0 0,1 0 16,-1 0-16,1 0 15,0 0-15,-1 0 16,1 0-16,17 0 15,1 18-15,-19-18 16,36 0-16,-35 0 16,-1 0-16,19 0 15,-1 0-15,18 0 0,-18 0 16,0 0-16,18 0 16,18 0-16,-18 0 0,-18 0 15,0 0-15,36 0 16,-36 0-16,0 0 15,18 0 1,53 0-16,-88 0 16,17 0-16,0 0 15,1 0-15,-1 0 16,-17 0-16,35 0 16,-36 0-16,54 0 15,-54 0-15,54 0 16,0 0-1,-19 0-15,-16 0 0,-1 0 16,18 0-16,-18 0 0,0 0 16,1 0-16,-1 0 15,18 0-15,-18 0 16,0 0-16,1 0 16,17 0-16,-18 0 15,0 0-15,-17 0 16,-1 0-16,19 0 0,-1 0 15,-17 0 1,-1 0-16,19 0 16,-1 0-16,-17 0 15,-1 0-15,1 0 16,-1 0-16,1 0 16,17 0-16,1 0 15,17 0-15,-36 0 16,1 0-1,-1 0-15,1 0 16,17 0-16,18 0 16,-17 0-16,-1 0 15,-17 0-15,70 0 16,-71 0-16,1 0 16,17 0-16,1 0 15,-19 0-15,54 0 16,-36 0-16,-17 0 15,-1 0 1,1 0 0,0 0-1,17 0 1,-18 0 0,1 0-1,0 0 1,-1 0-16,1 0 15,17 0-15,18 0 16,-18 0-16,36 0 16,35 17-16,-18-17 15,-35 0-15,35 0 16,-35 0-16,0 0 0,35 0 16,-70 0-16,17 0 15,0 0-15,36 0 16,-36 0-1,-17 0-15,17 0 16,18 0-16,-18 0 16,1 0-16,34 0 15,-17 0-15,0 0 16,35 0-16,-35 0 16,-18 0-16,1 0 15,17 0-15,0 0 0,-18 0 16,0 0-16,0 0 15,18 0-15,-17 0 16,-1 0-16,0 0 16,0 0-16,18 0 15,-17 0-15,-19 0 16,1 0-16,17 0 16,18 0-16,-18 0 15,1 0-15,-19 0 16,1 0-16,0 0 15,17 0 1,-35 18 31</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52:41.0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1887 3457 0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53:03.1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194 0 0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5T21:03:03.3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9895 14182 0,'18'0'156,"17"0"-109,-17 0 16,0 0-1,-1 0-31,1 0-15,0 0-16,-1 0 16,1 0-1,-1 0-15,1 0 16,0 0-16,-1 0 15,1 0-15,0 0 16,-1 0 0,1 0-16,17 0 15,-17 0 1,-1 0-16,1 0 16,0 0-1,-1 0-15,1 0 16,0 0-16,17 0 15,-17 0 1,-1 0 0,1 0-16,0 0 15,-1 0 1,1 0-16,17 0 16,-17 0-1,-1 0-15,1 0 16,0 0-16,-1 17 15,1-17-15,0 0 16,-1 18-16,18-18 16,-17 0-16,0 0 15,-1 0-15,1 0 16,0 0-16,-1 18 16,1-18-1,0 0-15,17 0 16,-18 0-16,1 35 15,0-35-15,-1 0 16,1 0 0,17 0-16,-17 0 15,0 0-15,17 0 16,-18 0-16,19 0 16,-19 0-16,36 0 15,-17 0-15,-19 18 16,1-18-16,0 0 15,52 0-15,-35 0 16,1 0-16,-1 0 16,18 0-16,-36 0 15,19 0-15,-19 0 16,19 0-16,-1 0 16,-17 0-1,17 0-15,-17 0 16,-1 0-16,1 0 15,17 0-15,-17 0 16,-1 0-16,19 0 16,-19 0-16,1 0 15,0 0-15,17 0 16,-18 0 0,1 0-16,0 0 15,-1 0 16,1 0-31,0 0 0,-1 0 16,19 0-16,-19 0 16,1 0-1,17 0-15,-17 0 16,-1 0-16,36 0 16,-35 0-16,0 0 15,17 0-15,0 0 16,-17 0-16,35 0 15,-18 0-15,-17 17 16,-1-17 0,1 0-16,17 0 0,0 0 15,54 0 48,-72 0-63,1 0 15,0 0 1,-1 0-16,1 0 16,-1 0-16,1 0 15,0 0 1,-1 0-16,1 0 16,17 0-1,-17 0-15,0 0 16,-1 0-16,1 0 15,0 0 1,-1 0-16,1 0 0,-1 0 16,1 0-16,0 0 15,-1 0-15,1 0 16,0 0 0,-1 0-16,1 0 0,0 0 15,17 0 1,-18 0-16,1 0 15,0 0-15,-1 0 16,1 0 0,0 0-1,-1 0-15,19 0 16,-19 0-16,1 0 16,-1 0-1,1 0-15,0 0 16,-1 0-16,1 0 15,0 0-15,-1 0 16,19 0-16,-19 0 16,1 0-16,-1 0 15,1 0 1,17 0-16,-17 0 0,0 0 16,-1 0-1,1 0-15,0 0 16,-1 0-1,1 0 1,17 0 0,-17 0-16,-1 0 15,19 0-15,-19 0 16,1 0-16,35 0 16,-18 0-16,-17 0 15,-1 0-15,36-17 16,0-1-16,-35 18 15,17-35-15,-17 35 16,17 0-16,18 0 16,-18 0-16,-17 0 15,17-18-15,1 0 16,-1 18-16,-18 0 16,19 0-1,-19 0-15,1 0 16,0 0-16,-1 0 15,19 0-15,-1 0 16,-18 0-16,1 0 16,0 0-16,-1 0 15,1 0-15,17 0 16,1-17-16,-19 17 16,1 0-16,17-18 15,-17 18-15,35 0 16,-36 0-16,1 0 15,0-18-15,-1 18 16,1 0 0,0-17-16,-1 17 0,18 0 15,1 0-15,-19 0 16,19 0 0,-19 0-16,1 0 15,17 0-15,-17 0 16,-1 0-16,1 0 15,0 0-15,-1 0 16,1 0 0,0 0-1,17 0-15,-17 0 16,-1 0-16,1 0 16,0 0-16,-1 0 31,1 0-16,-1 0-15,19 0 16,-19 0-16,1 0 16,0 0 15,-1 0-31,1 0 16,0 0-16,-1 0 15,1 0-15,-1 0 16,1 0-1,0 0-15,-1 0 16,1 0-16,0 0 16,-18-18-1,17 18-15,19 0 0,-19 0 16,1 0 0,-1 0-16,1 0 31,0 0-31,-1 0 15,1 0-15,17 0 16,-17 0-16,0 0 16,-1 0-1,1 0 1,-1 0-16,1 0 16,0 0-1,-1 0 1,1 0-16,0 0 31,-1 0-15,1 0 15,0 0-15,-1 0-1,1 18-15,17-18 16,-17 17-16,-1-17 15,1 0-15,0 0 16,-1 0 0,1 0-1,0 0-15,17 0 0,-17 18 32,17-18-32,-18 0 15,19 0-15,17 18 16,-36-18-16,19 17 15,-1-17-15,0 18 16,18-18-16,-35 0 16,52 0-16,-34 0 15,-1 0 1,-18 35-16,19-35 16,-19 0-16,1 0 15,0 0-15,-1 0 16,1 0 593,17 0-593,0 0-16,-17 0 15,0 0-15,-1 0 16,19 0-16,-1 0 16,-17 0-16,52 0 15,-52 0-15,35 0 16,-36 0-16,1 0 16,0 0-16,17 0 15,-17 0-15,17 0 16,-18 0-1,1 0-15,0 0 16,-1 0-16,1 0 16,0 0-16,17 0 15,-17 0-15,-1 0 16,1 0-16,17 0 16,-17 0-1,-1 0-15,1 0 16,17 0-16,-17 0 15,0 0-15,-1 0 16,1 0 15,0 0-15,-1 0-16,1 0 16,-1 0-1,1 0-15,0 0 16,-1 0-1,1 0-15,0 0 16,-1 0-16,1 0 16,17 0-16,-17 18 15,17-18-15,-17 0 16,-1 0 0,1 0-16,0 0 15,17 0-15,-17 0 0,-1 0 16,1 0-16,-1 0 15,1 0-15,0 0 16,-1 0-16,19 0 16,-19 0-16,1 0 15,0 0-15,-1 0 16,18 0-16,-17 0 16,0 0-16,-1 0 15,1 0-15,0 0 16,17 18-1,0-18-15,-35 17 16,36-17-16,-19 0 16,1 0-16,17 0 15,-17 0 1,-1 0-16,1 0 16,17 0-16,-17 0 15,0 0-15,-1 0 16,1 0-1,-1 0-15,1 0 16,0 0-16,-1 0 16,1 0-16,0 0 15,-1 0-15,1 0 16,0 0-16,17 0 16,0 0-1,-17 18-15,-1-18 16,1 0-1,0 0-15,-1 0 16,1 0-16,0 0 16,17 0-16,-17 0 15,-1 0-15,1 0 16,-1 0-16,36 17 16,-17-17-16,-19 0 15,1 0-15,0 0 31,-18 18-31,17-18 16,1 0-16,-1 0 16,1 0-16,17 0 15,-17 0 1,0 0-16,-1 0 16,1 0-16,0 0 0,17 0 31,0 0-31,-17 0 15,-1 0-15,1 0 16,0 0-16,17 0 16,-17 0-16,35 0 15,-36 0-15,1 0 16,-1 0-16,1 0 16,0 0-16,-1 0 15,1 0-15,17 0 16,-17 0-16,0 18 15,-1-18-15,1 0 16,-1 0-16,1 0 16,35 0-16,-35 0 15,-1 0 1,1 0-16,17 35 0,-17-35 16,0 0-16,-1 0 15,1 0-15,-1 0 16,1 0-16,0 0 15,-1 0-15,1 0 16,0 0-16,17 0 16,-17 0-16,-1 0 15,1 0-15,-1 0 32,1 0-32,0 0 15,-1 0 1,19 0 15,-19 0 0,1 0 63,0 0-78,-1 0-1,1 0-15,-1 0 16,36 0-16,-17 0 16,-1 0-16,0 0 15,-17 0-15,35 0 16,-36 0-16,19 0 15,-19 0 1,1 0-16,0 0 0,35 0 16,-36 0-16,1 0 15,-1 0-15,1 0 16,0 0-16,-1 0 16,19 0-16,-19 0 15,1 0 1,0 0-16,-1 0 15,1 0 1,-1 0-16,19 0 16,-19 0-1,1 0 1,0 0-16,-1 0 16,1 0-16,0 0 46,-1 0-46,19 0 16,-19 0 0,1 0-1,-1 0 1,1 0-16,0 0 16,-1 0-16,1 0 15,35 18-15,-35-18 16,17 0-1,-18 0-15,19 0 16,-19 0-16,36 0 0,-17 0 16,-19 0-1,1 0-15,-1 0 16,36 0-16,-35 0 16,0 0-1,-1 0-15,1 0 16,0 0-16,17 0 0,0 0 15,-17 0 1,-1 0-16,1 0 16,0 0-16,-1 0 15,1 0-15,0 0 16,17 0 0,-17 0-1,-1 0 1,18 0 359,1-18-360,-1 18-15,0-18 0,36 18 16,-36-17-16,0 17 16,1-18-1,-1 18-15,0 0 16,-17 0-16,17 0 16,-17 0-16,-1 0 15,19 0 1,-19 0-16,1 0 15,0 0-15,-1 0 16,1 0-16,17 0 16,36 0-16,-36 0 15,0 0-15,1 0 16,-19 0 0,18 0-16,-17 0 15,-18-18-15,18 18 16,-1 0-16,1 0 15,0 0 17,-1 0-1,1 0 16,-36-17 312,1 17-359,-1 0 16,0 0-1,1 0 1,-1 0 0,0 0 46,1 0-31,-18 0-15,17 0-16,0 0 16,1 0-16,-1 0 15,0 0 1,-17-18-16,17 18 0,-52 0 16,52 0-16,1 0 15,-1 0-15,0 0 16,1 0-16,-19 0 15,1 0 1,18 0 47,-1 0-32,0 0 31,1 0 16,-1 0-62,0 0-16,1 0 16,-1 0-16,0 0 15,-17 0-15,0 0 16,17 0-16,1 0 16,-1 0-16,0 0 15,1 0-15,-1 0 16,0 0-16,-17 0 15,17 0-15,1 0 16,-1 18-16,1-18 16,-1 0-16,0 0 15,1 17-15,-19-17 16,19 0-16,-1 0 16,0 0-16,1 0 15,-1 0-15,0 0 16,1 0-16,-18 0 15,17 0-15,0 0 16,1 0 0,-1 36-16,0-36 15,1 0-15,-1 0 16,0 0-16,-17 17 16,0-17-16,17 0 15,-17 0-15,17 0 16,-17 0-16,17 18 15,1-18 1,-1 0-16,1 0 16,-1 0-16,0 0 15,-35 0-15,18 0 16,17 0-16,-17 0 16,0 0-16,17 0 15,-17 0-15,17 0 0,-17 18 16,0-18-16,17 0 15,-35 0-15,36 0 16,-1 0-16,0 0 16,1 0-16,-1 0 15,0 0-15,1 0 16,-1 0-16,0 0 16,1 0-16,-1 0 15,1 0-15,-19 0 16,19 0-16,-1 0 15,-17 0-15,17 0 16,-17 0 0,17 0-16,0 0 15,1 0-15,-1 0 16,-17 0-16,17 0 16,1 0-16,-1 0 15,0 0 1,1 0-1,-1 0 32,0 0-15,1 0-1,-1 0 16,18-18-32,-17 18 1,-1 0 0,18-18-16,-18 18 15,1-35-15,-1 35 16,0 0-16,18-18 15,-35 18-15,17 0 16,1-17-16,-1 17 16,1-18-16,-1 18 15,0-17 1,1 17-16,-19 0 0,19 0 16,-1 0-16,0-18 15,1 18 1,-1 0-16,-17-18 15,-18 18-15,35 0 16,1 0-16,-1 0 0,0 0 16,1 0-1,-1 0-15,-17-17 16,17 17 0,1 0-16,-1 0 15,0 0 1,1 0-16,-1 0 15,0 0 1,-17 0 0,17 0-1,1 0 1,-1 0 0,1 0-1,-1 0 1,0 0-16,-17 0 31,17 0-15,1 0-1,-1 0 1,0 0-16,1 0 16,-1 0-1,18-18-15,-18 18 16,-17 0-1,18 0 1,-1 0 15,18-18 16,-18 18-16,18-17 48,0-1-48,0 0 31,0 1-46,18 17 0,0 0-16,34 0 0,-34 0 15,0 0-15,-1 0 16,19-18-1,-19 18-15,36-18 16,-17 18-16,-1 0 0,18-17 16,0 17-1,-18 0-15,0 0 16,0 0-16,54 0 16,-72 0-16,1 0 15,17 0-15,-17 0 16,35 0-16,-18 0 15,-17 0-15,-1 0 16,1 0-16,0 0 16,-1 0-1,19 0-15,-19 0 16,1 0-16,-1 0 16,1 0-1,0 0 32,-1 0-31,19 0 15,-19 0-15,1 0-16,0 0 15,-1 0 1,1 0-16,-1 0 15,1 0-15,17 0 16,-17 0-16,0 0 16,-1 0-16,1 0 15,0 0-15,-1 0 16,1 0-16,-1 0 16,36 0-16,-35 0 15,0 0-15,-1 0 16,1 0-16,17 0 15,-17 0-15,0 0 16,-1 0-16,1 0 16,-1 0-1,1 0-15,0 0 16,17 0-16,0 0 16,1 0-16,-19 0 15,1 17-15,-1-17 16,1 0-1,17 18-15,1-18 16,-19 0-16,1 0 0,0 0 16,-1 0-1,1 0-15,17 0 16,-17 0-16,-1 0 16,1 0-1,0 0-15,-1 0 0,1 0 16,0 0-16,-1 0 15,1 0-15,0 0 16,-1 0-16,1 0 16,35 0-16,-36 0 15,36 0 1,-35 0-16,0 0 16,-1 0-16,1 0 15,17 0 1,0 0-16,-17 0 0,0 0 15,-1 0-15,1 0 16,0 0 0,-1 0-16,1 0 15,17 0-15,0 0 16,-17 0-16,0 0 16,-1 0-16,1 0 15,0 0-15,17 0 16,-17 0-16,-1 0 31,1 0-31,-1 0 16,1 0-16,0 0 15,17 0 1,-17 0-16,-1-18 16,19 1-1,-19 17-15,1 0 0,-1-18 16,1 18-1,0 0-15,-1 0 16,1 0-16,17 0 16,-17 0-1,17 0-15,-17 0 16,0 0-16,-1 0 16,1-17-16,-1 17 15,1 0 1,0 0-1,17 0-15,-17 0 16,-1 0 15,1 0 1,0 0-1,-1 0 0,1 0 47,-1 0-62,1 0-1,0 0 1,-1 0-16,1 0 16,0 0-16,-1 0 15,1 0 1,0 0 15,-1 0-15,18 0-1,-17 0 1,-18 17 0,18-17-1,-1 0 1,-17 18 0,18-18 30,-18 17-14,0 1 46,0 0-31,0-1 125,-18-17-141,1 0-31,-1 0 0,-17 0 15,0 0-15,17 0 16,-17 0 0,-1 0-16,-17 0 15,-17 0-15,52 0 16,-17 0-16,-36 0 0,36 0 16,18 0-16,-36 18 15,17 17-15,1-35 16,17 0-16,1 0 15,-19 18-15,1-18 16,0 0-16,17 0 16,1 0-16,-1 0 15,-17 0 1,-53 0-16,35 0 16,17 0-16,-34 0 15,17 0-15,0 0 16,-53 0-16,71 0 15,0 18-15,-1-18 16,-34 35-16,17-35 16,18 0-16,-36 0 15,36 0 1,17 0-16,-17 0 16,-18 0-1,-18 0-15,-35 0 16,54 0-1,16 0-15,-17 0 16,18 0-16,-18-18 16,0 18-16,18 0 15,0 0-15,-54 0 16,54 0-16,0 0 0,17 0 16,-52 0-16,34 0 15,19 0-15,-1 0 16,1 0-16,-19 0 15,1 0-15,0 0 16,-36 0-16,36 0 16,0 0-16,17 0 15,0 0 1,-17 0-16,0 0 16,-18 0-16,35 0 15,1 0-15,-19 0 16,19 0-16,-19 0 15,1 0-15,0-35 16,0 35-16,-1-35 16,1 35-16,-36-18 15,54 18-15,-1 0 0,1 0 16,-1 0-16,0 0 16,-17 0-1,17 0-15,1 0 16,-1 0-16,0 0 15,1 0-15,-1 0 16,0 0-16,-17 0 16,18 0-1,-1 0 1,0 0 0,1 0-16,-1 0 15,0 0 1,1 0-16,-19 0 15,36-18 1,-17 18-16,-1 0 16,1 0-16,-1 0 15,0 0 1,1 0-16,-19-17 31,19 17-31,-1 0 0,0 0 16,1 0-16,-1 0 15,1 0 1,-1-18-16,-17 18 16,17 0-16,0 0 15,1 0-15,-1-18 16,0 18-16,1 0 16,-1 0-16,1 0 15,-1 0-15,0 0 16,1 0-16,-1-17 15,0 17-15,1 0 16,-1 0-16,0 0 0,-17 0 16,0-18-16,17 18 15,1 0-15,-1 0 16,0 0-16,1 0 16,-19 0-16,19 0 15,-1 0-15,0 0 16,1 0-16,-1 0 15,1-35 1,-1 35-16,0 0 0,-17 0 16,17 0-16,1 0 15,-1 0 1,0 0-16,1 0 16,-1 0-16,0 0 15,1 0-15,-1 0 16,1 0-16,-1 0 47,0 0-32,1 0 1,-1 0 0,0 0-16,-17 0 15,17 0-15,1 0 16,-1 0-16,1 0 15,-1 0 1,0 0-16,1 0 0,-19 0 16,19 0-1,-1 0-15,0 0 16,1 0-16,-1 0 16,1 0-16,-19 0 15,19 0-15,-1 0 16,0 0-16,1 0 15,-1 0 1,0 0 0,1 0-16,-18 0 0,17 0 15,0 18-15,1-18 16,-19 0 0,19 17-16,-36 1 15,17-18-15,1 0 0,0 17 16,0-17-16,-1 0 15,1 18-15,0-18 16,0 0-16,-1 18 16,1-18-16,17 17 15,1-17 1,-1 0-16,0 0 16,1 0-16,-1 0 15,-17 0-15,17 0 16,1 0-1,-1 0 1,0 0 0,1 0 15,-1 0-15,0 0-16,-17 0 15,17 18-15,1-18 16,-1 0-1,1 0-15,-1 0 16,0 0-16,1 0 16,-1 0-1,0 0 1,1 0 15,-1 0 0,0 0 32,1 0-32,-1 0-15,1 0-1,-1 0 1,-35 0-16,35 0 0,1 0 16,-1 0-16,0 0 15,1 0 1,-1 0-16,-17 0 16,17 0-16,1 0 31,34 0 313,19 0-344,34 0 15,-35-18-15,1 18 16,-1 0-16,18 0 15,-18 0-15,0 0 16,1 0-16,-1 0 16,18 0-16,-18 0 15,-17 0-15,17 0 0,0 0 16,-17 0-16,17 0 16,-17 0-1,17 0-15,18 0 16,-35 0-16,35 0 15,-36 0-15,1 0 16,0 0-16,-1 0 16,1 0-16,-1 0 15,1 0-15,0 0 16,-1 0 0,19 0-16,-19 0 15,54 0 1,-54 0-1,1 0-15,0 0 16,-1 0-16,1 0 0,0 0 16,-1 0-1,19 0-15,-19 0 16,1 0-16,0 0 16,-1 0-1,1 0-15,-1 0 16,1 0-16,17 0 0,-17 0 15,0 0 1,-1 0-16,1 0 16,0 0-1,-1 0-15,1 0 16,-1 0-16,1 0 16,0 0-1,-1 0 16,1 0-15,0 0 15,-18 18 1,17-18 46,-17 18 187,0-1-202,0 1-1,-35-18-30,0 0-32,-36 0 15,18 0-15,0 0 16,18 0-16,17 0 15,1 0-15,-18 0 16,-1 0-16,19 0 16,-19 0-16,19 0 15,-1 0-15,-53 0 16,54 0-16,-71 18 16,35-18-16,35 0 15,-17 0 1,17 0-16,-17 0 15,-36 0-15,36 0 16,0 0-16,-1 0 16,-16 0-16,16 0 0,1 0 15,-18 0-15,-17 0 16,52 0-16,-17 0 16,-1 0-1,-52 0-15,71 0 16,-19 0-16,19 0 15,-1 0-15,0 0 16,1 0-16,-19 0 16,19 0-16,-1 0 15,1 0-15,-1 0 16,0 0-16,1 0 16,-1 0-1,-17 0-15,17 0 16,0 0-16,1 0 15,-1 0 1,0 0 0,1 0-16,-1 0 15,1 0 1,-1 0 0,0 0-1,1 0 1,-1 0-1,0 0 1,1 0-16,-1 0 16,-88 0 31,89 0-47,-1 0 0,0 0 15,1 0-15,-19 0 16,19 0-16,-1 0 15,0 0-15,1 0 16,-1 0-16,1 0 16,-19 0-1,19 0-15,-1 0 16,0 0 0,1 0 15,-1 0 0,0 0 32,1 0-48,-18 0 1,17 0-16,0 0 15,1 0-15,-1 0 16,0 0 0,1 0-16,-36 0 15,35 0-15,1 0 0,-1 0 16,0 0 0,1 0-16,-1 0 15,0 0-15,1 0 16,-1 0-16,0 0 15,1 0-15,-1 0 16,1 0-16,-1 0 16,0 0-16,-17 0 15,17 0 1,1 0 0,-1 0-16,18 17 15,-18-17-15,1 0 16,-1 0-16,0 0 15,-17 0-15,18 0 16,-1 0 15,0 0 16,1 0-16,-1 0 1,0 0-1,1 0-31,-1 0 16,0 18-16,1-18 15,-1 0-15,1 0 16,-1 0-16,-17 18 15,-1-18-15,19 17 16,-1 18-16,0-35 16,1 0-16,-1 0 15,0 0 32,1 0-16,-18 0 1,17 18-32,0-18 15,-17 0 1,0 18-16,-36-1 16,36-17-16,0 18 15,-1-18-15,19 0 16,-54 18-16,54-18 15,-1 0-15,0 0 16,1 0-16,-1 0 47,0 0-16,36 0 219,17 0-250,18 0 16,-35 0-16,17-18 15,0 18-15,1 0 0,17 0 16,-36 0-16,1 0 16,17 0-16,0-18 15,-17 18-15,35-17 16,-35 17-16,-1 0 16,1 0-16,17-36 15,0 36 1,1 0-16,-19 0 15,1 0-15,0 0 16,-1 0-16,1 0 16,0 0-16,17 0 15,-18 0-15,1 0 16,0 0-16,-1 0 16,1 0-16,0 0 15,-1 0 1,19 0-16,-19 0 15,1 0-15,-1 0 16,19 0 0,-19 0-16,36 0 15,-35 0-15,17 0 0,1 0 16,-19 0 0,1 0-16,35 0 15,-18 0 1,0 0-16,1-17 15,-1 17-15,0 0 16,0 0-16,1-18 16,-19 18-16,36 0 0,-18 0 15,1 0-15,-19 0 16,19 0-16,-1 0 16,0-17-16,-17 17 15,17 0 1,-17 0-16,-1 0 15,19 0-15,-19 0 16,1 0-16,0 0 16,-1 0-16,1 0 15,17 0 1,-17 0-16,17 0 16,-17 0-1,-1 0-15,1 0 16,0 0-1,-1 0-15,1 0 16,0 0 0,17 0-16,-18 0 15,1 0-15,0 0 16,-1-18-16,19 18 16,17 0-1,-18 0-15,0 0 16,18-18-16,-35 18 15,35 0-15,-18-17 16,-17 17-16,34 0 16,1 0-16,-17 0 0,-1 0 15,0 0-15,0 0 16,1 0-16,-1 0 16,-17 0-16,-1 0 15,1 0 16,0 0-15,-1 0-16,18 0 16,-17 0 31,0 0-16,-1 0 16,-34 0 203,-36 0-250,0 0 0,0 0 15,18 0-15,-1 0 16,1 0-16,-18 0 16,36 0-16,-19 0 15,19 0-15,-36 0 16,18 0-1,-18 0-15,0 17 16,17-17-16,-34 0 16,-36 0-16,88 0 15,-70 0-15,53 0 16,-18 0-16,18 18 16,-53-18-16,35 35 0,-18-35 15,-17 0-15,53 0 16,-1 0-16,1 0 15,-18 18-15,18-18 16,0 0-16,17 17 16,0-17-16,-52 0 15,-18 0-15,17 0 16,36 0-16,-1 0 16,-16 0-16,-37 0 15,54 0-15,0 0 0,-18 0 16,0 0-16,18 0 15,-1 0-15,1 0 16,-18 0-16,36 0 16,-19 0-16,19 0 15,-1 0-15,0 0 16,1 0-16,-19 0 16,19 0-16,-1 0 15,0 0 1,1 0-16,-1 0 15,1 0 17,-1 0-1,0 0 0,1 0-15,-1 0-16,0 0 15,1 0-15,-1 0 16,0 0-16,-34 0 16,16-17-16,19 17 15,-1 0-15,0 0 16,1 0-16,-1 0 16,-17 0-1,17 0 32,1 0-16,-1 0 1,0 0-1,1 0-31,-1 0 15,0 0-15,1 0 16,-19 0-16,19 0 16,-1 0-1,1 0-15,-1 0 16,0 0-16,1 0 16,-1 0-16,0 0 0,1 0 15,-1 0 1,0 0-1,1 0 1,-1-18-16,0 18 16,1 0-16,-18 0 15,17 0 17,0 0-1,1 0 0,-1 0 0,0 0-15,1 0-16,-1 0 16,-35 0-16,18 0 15,0 0-15,17 0 16,-17 0-1,-1 0-15,19 0 16,-1 0-16,0 0 0,1 0 31,-1 0-31,1 0 16,-1 0-16,-17 0 16,17 0 62,0 0-47,1 0 0,-1 0-31,0 0 16,1 0-16,-18 0 15,-1 0-15,1 0 16,0 0-16,-1 0 16,-16 0-16,34 0 15,0 0-15,1 0 16,-1 0-16,0 0 16,1 0-1,-19 0 1,19 0-1,-1 0 1,1 0-16,-1 0 16,0 0-1,1 0-15,-1 0 16,-17 0-16,-1 0 16,1 0-16,0 0 15,17 0-15,-35 0 16,36-17-16,-19-1 15,19 18-15,-1 0 16,-35 0-16,36 0 16,-19 0-16,19 0 15,-1 0-15,-17 0 16,-1 0-16,19 0 16,-1 0-16,-17 0 15,17 0-15,1 0 16,-1 0-1,-17 0-15,17 0 16,0 0-16,1 0 31,-1 0-31,0 0 16,1-18-16,-1 18 16,-17 0-16,17 0 31,1 0-16,-1 0 1,0 0 0,1 0-1,-1-17 1,0 17 0,-17 0-16,18 0 15,-1-18-15,0 18 16,1 0-16,-1 0 15,0 0 1,1 0-16,-19 0 16,19 0-16,17-35 15,-18 35 1,1 0 0,-1 0-1,0-18-15,1 18 16,-1 0-16,0 0 15,1 0-15,-1 0 16,0-18-16,1 18 16,-1 0-16,0 0 15,1 0-15,-36-17 0,35 17 16,1 0-16,-1 0 16,-17 0-16,17 0 15,0 0-15,-17 0 16,18 0-16,-1 0 15,0 0 1,1 0-16,-1 0 16,0 0-16,1 0 15,-19 0-15,19 0 47,-1 0-31,0 0-1,1 0 1,-1 0-16,1 0 16,-19 0 15,19 0-15,-1 0-1,0 0 1,1 0-16,-1 0 15,0 0 1,1 0-16,-18 0 0,17 0 16,0-18-16,1 18 15,-1 0 1,0-18-16,1 18 16,-1 0-16,0 0 15,1 0-15,-124-17 78,123 17-78,0 0 16,1 0 0,-1 0-1,1 0 1,-1 0 15,0 0-31,-17 0 16,17 0 15,1 0 16,-1 0-16,0 0 47,1 0-47,-1 0-15,-35 0-16,36 0 16,-1 0-16,0 0 15,1 0 95,-1 0-95,0 0-15,1 0 16,-1 0 0,0 0-16,1 17 0,-1-17 31,-17 18-31,17 0 15,1-18-15,-19 0 16,54 17 406,17-17-406,-17 0-16,0 0 31,-1 0-16,1 0-15,-1 0 16,1 0-16,0 18 16,-1-18-16,1 0 15,0 0 1,-1 0-16,1 0 16,0 0 15,-18 35 16,17-35-32,1 0 1,17 0 15,-17 0-15,-1 0-1,1 0 1,0 0 15,-1 0-15,1 0 15,0 0-15,17 0-1,-17 0 1,-1 0 15,1 0-15,-1 0 0,1 0-1,0 0-15,17 0 47,-17 18-31,-1-18-16,1 0 15,0 0-15,-1 0 16,1 0 0,-1 0-1,19 0 1,-19 0-16,1 0 15,-18 18 1,18-18-16,-1 0 16,1 0-16,0 0 15,-1 17-15,18-17 16,-17 0 15,0 0-31,-1 0 16,1 0-1,0 0-15,-1 0 32,19 0-1,-19 0-15,1 0-16,-1 0 15,1 0 1,-18 18-1,18-18-15,-1 0 16,1 0-16,17 0 16,-17 0-16,0 0 15,-1 0-15,1 0 16,0 0-16,17 0 16,0 0-16,-17 0 0,-1 0 15,19 0-15,-19 0 16,19 0-16,-19 0 0,18 0 15,1 0-15,-1 0 16,-17 0 0,-1 0-16,1 0 15,17 0-15,-17 0 16,0 0 0,-1 0-1,1 0 1,-1 0-1,1 0 1,0 0-16,-1 0 16,1 0-16,0 0 15,-1 0-15,1 0 16,0 0-16,-1 0 16,-17-18-16,18 18 15,-1 0-15,19 0 16,-19 0-16,1 0 15,0 0 1,-1-17-16,1 17 16,0 0-16,-1 0 15,18 0-15,-35-18 16,36 18-16,-19 0 16,19 0-16,-19 0 15,19 0 1,-19 0-16,1 0 15,-1 0 1,1 0-16,0 0 16,-1 0-1,1-35-15,17 35 16,-17-18-16,0 18 16,-1 0-16,1 0 15,0 0 1,-1 0-16,1 0 15,17 0-15,-17-18 16,-1 1 0,1 17-16,0 0 15,-1 0 1,1 0 15,0 0 0,-1-18-15,1 18 0,-1 0-16,1-18 15,0 18-15,-1-17 0,1-1 16,17-17-16,18 35 16,-17-18-16,-19 18 15,1 0 1,-1 0-1,1 0-15,17-17 16,-17-1-16,0 18 16,-1 0-1,1 0 17,0 0-1,-1 0 0,1 0 0,17 0 1,-17 0-17,-1-18 1,1 18-16,0 0 15,-1 0-15,1 0 16,17 0 0,-17 0-16,-1 0 15,1 0-15,0 0 16,-1 0 0,1 0-1,0 0 16,17 0-15,-17 0 0,-1 0 15,1 0 16,-1 0 0,1 0-16,0 0-15,-1 0-1,1 0 1,0 0-16,-1 0 15,1 0-15,0 0 16,-1 0-16,19 0 16,-19 0-1,18 0-15,-17 0 16,0 0-16,-1 0 16,1 0-16,0 0 15,-1 0 1,1 18-16,17-18 15,-17 0-15,-1 0 16,1 18 0,0-18-16,-1 0 15,1 0-15,35 0 16,-53 17-16,35-17 16,-17 0-16,0 0 15,17 0-15,-18 0 16,54 0-16,-53 0 15,-1 0-15,1 0 16,17 0-16,-17 0 16,17 0-16,-17 0 15,-1 0 1,19 0-16,-19 0 16,1 0-16,17 0 0,0 0 15,-17 0-15,17 0 16,1 0-16,17 0 0,-18 0 15,18 0-15,-18 0 16,53 0-16,-52 0 16,34 0-16,-17 0 15,70 0 1,-52 0-16,-36 0 16,1 0-16,-1 0 15,-17 0-15,52 0 16,-52 0-16,-1 0 15,1 0-15,0 0 16,-1-17-16,1 17 0,0 0 16,-1 0-16,1-18 15,-1 18-15,19 0 16,-19 0-16,1 0 16,17 0-16,1 0 15,-1 0-15,-18 0 16,19 0-16,52 0 15,-53 0-15,0 0 16,1 0-16,17 0 16,-18 0-16,0 0 15,1 0-15,-1 0 0,0 0 16,0 0 0,-17 0-16,17 0 15,-17 0-15,0 0 16,34 0-16,-34-18 15,17 18-15,-17 0 16,0 0-16,-1 0 16,1 0-16,0 0 15,-1 0 1,1 0 0,0 0-16,-1 0 0,1 0 15,-1 0 1,1 0-16,17 0 15,-17 0-15,0 0 16,-1 0-16,19 0 16,-19 0-16,1 0 15,17 0 1,-17 0-16,-1 0 47,1 0-47,0 0 15,-1 0-15,1 0 16,35 18 0,-36-18-16,1 0 15,0 0-15,-1 0 0,1 0 16,0 0-16,35 0 16,-36 18-1,1-18-15,-1 0 16,1 0-16,0 0 15,-1 0-15,19 0 16,-19 0-16,1 0 31,0 0-31,-1 0 16,1 0-16,0 0 16,-1 0-16,18 0 15,1 17-15,-19-17 16,19 0-16,-19 0 15,36 0 1,-35 0-16,17 0 16,0 0-16,-17 0 0,0 0 15,17 0 1,36 0-16,-19 0 16,-34 0-16,88 36 15,-88-36-15,-1 0 16,18 0-16,36 0 15,-53 0-15,-1 0 0,19 0 16,-19 0-16,36 0 16,-18 0-16,1 0 15,17 0-15,-18 0 16,35 0-16,19 0 16,16 0-16,-69 0 15,34 0-15,54-18 16,-89 18-16,0 0 15,36 0-15,-53 0 16,17 0-16,35 0 16,-17 0-16,-35 0 15,0 0 1,-1 0-16,36 0 16,-35 0-16,17 0 15,0 0-15,-17 0 16,0 0-16,-1 0 15,18 0-15,1 0 16,-19 0 0,19 0-16,-19 0 15,1 0-15,17 0 16,18 0-16,-18 0 16,-17 0-16,35 0 15,18 0-15,-54 0 16,1 0-16,17 0 15,0 0-15,54 18 16,-72-18-16,18 17 16,1-17-16,-1 0 15,18 18 1,0-18-16,-18 17 16,18-17-16,-18 18 15,1-18-15,-1 0 16,18 18-16,-18-18 0,0 0 15,1 0-15,52 17 16,-53-17-16,0 0 0,1 0 16,17 0-1,-18 0 1,0 0-16,-17 0 16,-1 0-16,19 0 0,-19 0 15,36 0-15,-35 0 0,17 18 16,18 0-16,0-18 15,-18 0-15,-17 0 16,0 0-16,17 0 16,18 0-16,17 0 15,19 0-15,-72 0 16,1 0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5T21:08:43.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3845 15222 0,'18'0'281,"0"0"-266,-1 0-15,18 0 16,1 18-16,-1-18 0,0 18 16,-17-18-16,0 0 15,-1 17-15,1-17 16,0 0-16,34 18 16,1-18-16,-35 18 15,0-18 1,-1 0-16,36 17 15,-35-17-15,17 0 0,0 0 16,-17 18-16,0-18 16,17 0-16,-17 0 0,17 0 15,-18 0-15,1 35 16,0-35-16,35 0 16,-18 0-16,0 18 15,0-18 1,18 0-16,-35 0 15,35 0-15,-18 0 16,1 0-16,16 0 0,-16 0 16,-1 0-16,18 0 15,17 0-15,1 0 16,-18 0-16,35 0 16,-35 0-16,18 0 0,17 0 15,-18 0 1,1 0-16,52 0 15,-87 0-15,69 0 16,-69 0-16,52 0 16,18 0-16,17 0 15,-52 0-15,-1 0 16,36 0-16,-35 0 16,-36 0-16,141-18 15,-140 18-15,34 0 0,-34 0 16,52 0-16,-18 0 15,18 0-15,18 0 16,-53 0-16,18 0 16,17 0-16,-35-35 15,0 35-15,141-18 16,-124 18-16,1-35 16,-36 35-16,18 0 15,0 0 1,53 0-16,-18-18 15,-35 18-15,35 0 16,18 0-16,-53-17 16,0-1-16,35 18 0,18 0 15,-36 0-15,-17 0 16,36 0-16,-19 0 0,1 0 16,-36 0-16,36 0 15,-19 0 1,1 0-16,-17 0 15,105 0-15,-35 0 16,-71 0-16,18 0 16,0 0-16,17 0 15,-52 0-15,17 0 0,71 0 16,-71 0-16,1 0 16,-1 0-16,0 0 15,18 0-15,-18 0 16,-17 0-16,0 0 15,17 0-15,18 0 16,-18 0-16,0 0 16,-17 0-1,0 0-15,35 0 0,-36 0 16,1 0-16,-1 0 16,1 0-16,17 0 15,1 0 1,17 0-16,-18 0 0,0 0 15,-17 0-15,17 0 0,18 0 16,-18 0-16,0 0 16,1 0-16,17 0 15,-36 0-15,1 0 16,17 0-16,1 0 16,34 18-16,-52-18 15,-1 0 1,1 0-16,0 0 15,-1 0-15,1 0 16,35 0-16,-36 0 16,19 0-16,-19 0 15,19 0-15,-19 0 16,36 0-16,-17 0 16,-1 0-16,0 0 15,71 0 1,-71 0-16,0 0 15,18 0-15,-17 0 16,-1 0-16,71 0 16,-36 0-16,-34 17 15,16-17-15,1 0 16,18 18-16,-36-18 16,18 0-16,-18 0 15,18 18-15,-17-18 16,52 0-1,-18 35-15,-34-35 16,34 17-16,-34-17 16,52 0-16,-18 18 15,-34-18-15,-1 0 16,0 0-16,53 0 16,-70 0-16,0 0 0,-1 0 15,1 0-15,-1 0 16,1 0-16,35 0 15,-35 0-15,-1 0 16,1 0 0,0 0-16,-1 18 0,1-18 15,-1 0-15,1 0 16,0 0-16,-1 0 16,1 0-16,17 17 15,-17 1-15,35-18 16,-35 0-1,17 0-15,-18 0 16,1 0-16,0 0 16,-1 0-16,19 0 15,-19 0-15,1 0 16,0 0-16,-1 0 16,18 0-16,-17 0 15,35 0-15,-18 0 16,-17 0-1,35 0-15,-18 0 16,-17 0-16,-1 0 16,1 0-16,0 0 15,-1 0-15,1 0 16,0 0-16,17 0 16,-17 0-16,-1 0 15,1 0 1,-1 0 15,1 0-31,0 0 16,-1 0-16,19 0 15,-19 0 1,1 0 31,0 0-32,-1 0 32,1 0-31,-1 0-16,19 0 16,-19 0-1,19 0-15,-19 0 16,1 0-16,0 0 31,-1 0 0,18 0-31,-17 0 16,17 0-16,-17 0 16,17 0 312,1 0-313,-19 18-15,19-1 16,-19-17-16,18 18 16,-17-18-16,0 0 15,-18 18-15,17-18 31,1 0 1,-18 17-1,0 1 0,18-18-15,-1 0 31,1 0 62,0 0-78,-1 0 1,1 0-17,-1 0 16,-17 35-15,18-35 0,0 0 77,-18 18-77,0-1 78,0 1-63,0 0-31,0-1 16,0 1-16,17 53 15,-17-36-15,0 0 0,0 0 16,18 36-16,-18-18 16,0-18-16,0 0 15,0 54-15,0-72 16,0 1-16,0-1 15,0 1 1,0 0-16,0-1 16,0 1-16,0 17 15,0-17-15,0 0 32,0-1 14,-18-17 283,-17 0-314,17 0-15,1 0 31,-1 0 1,1 0-1,-1 0 16,0 0-32,1 0-15,-1 0 16,0 0-16,1 0 16,-19 0-16,19 0 15,-18 0-15,17 0 16,-17 0-16,-1 0 16,-52 0-16,53 0 15,0 0-15,-1 0 16,1 0-16,-18 0 15,-17 0 1,52 0-16,-17 0 16,-18 0-16,35 0 15,0 0-15,1 0 16,-1 0-16,1 0 16,-1 0-16,-17 0 15,17 0-15,0 0 0,1 0 16,-1 0-1,0 0-15,1 0 16,-1 0-16,1 0 16,-1 0-16,0 0 15,1 0-15,-1 0 16,0 0-16,1 0 16,-1 0-16,-35 0 15,35 0-15,-17 0 16,0-17-16,-18 17 15,0 0 1,18 0-16,17 0 16,1 0-16,-1 0 15,-17-18-15,-18 18 0,17 0 16,1-18-16,17 18 16,-17 0-16,0 0 0,0 0 15,17 0-15,0 0 16,1 0-16,-1 0 15,-35 0 1,36 0-16,-19 0 0,19 0 16,-1 0-16,0 0 15,-35 0-15,36 0 16,-18-35-16,-1 35 16,1-18-16,-18 1 15,18 17-15,-36 0 16,36 0-16,-18 0 15,18 0-15,-1 0 16,-16-18 0,-37 18-16,72 0 15,-19 0-15,-34 0 16,35 0-16,-1 0 16,1 0-16,0 0 0,-18 0 15,18 0-15,-1-18 16,1 18-16,-18 0 15,18 0-15,0 0 0,-1 0 16,-52-17 0,53 17-16,0 0 15,-71-35-15,70 35 16,1 0-16,0 0 16,0 0-16,-18 0 15,-18 0-15,36 0 16,0 0-16,-18 0 15,35 0-15,0 0 16,1 0-16,-1 0 16,0 0-16,1 0 0,-1 0 15,-35 0-15,36 0 16,-19 0 0,19 0-16,-1 0 15,0 0-15,-17 0 16,17 0-16,-17 0 15,18 0 1,-19 0-16,-17 0 16,36 0-16,-1 0 0,0 0 15,-17 0-15,0 0 16,-18 0-16,18 0 0,17 0 16,-17 0-16,0 0 15,-18 0-15,17 0 16,19 0-16,-1 0 15,-70 0 1,70 0-16,1 0 16,-1 0-16,0 0 15,-17 0-15,17 0 16,-17 0-16,17 0 16,1 0-16,-1 0 15,1 0-15,-1 0 16,0 0-16,-17 0 15,0 0 1,17 0-16,0 0 16,-17 0-16,0 0 15,-18 0-15,35 0 16,1 0-16,-1 0 16,-17 0-16,17 0 15,-17 0-15,17 0 16,1 0-16,-1 0 15,-17 0-15,17 0 16,0 0 0,1 0-16,-36 0 15,35 0-15,1 0 16,-1 0-16,0 0 16,-17 0-16,17 17 15,1-17-15,-1 0 16,0 0-16,1 0 15,-1 0 1,1 0-16,-1 0 16,-17 0-16,17 0 15,0 0 1,1 0-16,-1 0 16,0 0-16,1 0 15,-1 0-15,-35 0 16,36 0-16,-19 0 15,19 0-15,-1 0 16,-35 0 0,18 0-16,17 0 15,1 0-15,-1 0 16,-17 0-16,17 0 16,0 0-16,-17 0 0,17 0 15,1 0-15,-1 0 16,1 0-16,-1 0 15,-35 0-15,18 0 16,17 0-16,0 0 16,1 0-16,-1 0 15,-35 0-15,18 0 16,17 0 0,-17 0-16,17 0 0,-35 0 15,36 0 1,-18 0-16,17 0 15,-17 0-15,-18 0 16,17 0-16,1 0 16,0 0-16,0 0 15,-18 0-15,17 0 16,-34 0-16,52 0 16,-52 0-16,34-17 15,-17 17-15,1 0 16,-1 0-16,0 0 15,35 0-15,0 0 16,-17 0 0,18 0-16,-1 0 0,-17 0 15,-1 0-15,19 0 16,-19 0-16,19 0 16,-1 0-16,0 0 15,1 0-15,-1 0 16,1 0-16,-36-18 15,35 18-15,-17 0 16,-1 0 0,1-18-16,0 18 15,0 0-15,-1 0 16,1 0-16,0 0 16,-36 0-16,36 0 15,0 0-15,-1 0 16,1 0-16,0 0 15,0 0-15,17-17 16,-70 17 0,52 0-16,1 0 15,0-36-15,0 36 16,-36 0-16,53 0 16,-17 0-16,-35-17 15,34 17-15,1 0 16,17 0-16,1 0 15,-1 0-15,0 0 16,-34 0 0,34 0-16,-17 0 15,-1 0-15,1 0 16,-18 0-16,18 0 16,-18 0-16,-70-18 15,87 18-15,1 0 16,17 0-16,-52 0 15,17 0-15,-53 0 16,35 0-16,54 0 16,-18 0-1,17 0-15,-35 0 16,18 0-16,-1 0 0,1 0 16,-18 0-16,18 0 0,0 0 15,-1 0-15,1 0 16,-18 0-16,0-18 15,18 18-15,0 0 16,-1 0 0,-16 0-16,34 0 15,0 0-15,1 0 16,-1 0-16,-17 0 47,17 0-32,0 0 32,1 0 31,-1 0-62,1 0-16,-1 0 16,0 0-16,1 0 15,-1 0-15,0 0 16,1 0-16,-1 0 16,0 0-1,1 0 16,-1 0 48,18-17-48,-17 17-31,-19-18 15,19 18-15,-19 0 0,19 0 16,17-17-16,-18 17 16,0 0-16,1 0 15,-19 0-15,19 0 16,-1 0-16,1 0 16,-1 0-16,0 0 31,1 0-16,-1 0 1,-17-18 0,17 18-1,0 0 1,1 0 0,-1 0-1,1 0-15,-1 0 31,0 0 1,-17 0-17,17 0 1,1 0 0,-1 0 15,0 0 16,1 0-16,-1 0 0,0 0 0,18 18 641,0-1-625,0 1-31,0 17 31,0-17-47,0-1 15,0 1-15,0 0 0,0-1 16,0 1 0,0 0-16,0-1 15,0 18-15,0-17 16,0 0 31,18-18 250,0 0-266,-1 0-16,1 0 1,0 0 0,-1 0-16,19 0 15,-19 0-15,1 0 16,0 0 0,-1 0-16,1 0 0,-1 0 15,36 0-15,-35 0 16,17 0-1,-17 0-15,17 0 16,-17 0-16,35 0 16,-36 0-16,1 0 0,0 0 15,-1 0 1,1 0-16,0 0 16,-1 0-16,19 0 15,-19 0-15,1 0 16,-1 0-1,1 0-15,0 0 16,-1 0 0,19 0-1,-19 0-15,1 0 16,0 0-16,-1 0 16,1 0-1,-1 0 1,1 0-1,0 0-15,17 0 16,-17 0 0,-1 0-16,1 0 15,0 0 1,-1 0-16,1 0 16,17 0-1,0 0-15,-17 0 16,0 0-16,-1 0 0,1 0 15,35 0 1,-18 0-16,-17 0 16,17 0-16,0 0 15,-17 0-15,35 0 16,-35 0-16,17 0 16,-18 0-16,1 0 15,0 0-15,-1 0 16,1 0-16,0 0 15,-1 0-15,1 0 32,0 0-17,-1 0 1,1 0 15,17 0-31,-17 0 16,-1 0-16,1 0 15,0 0 1,-1 0 0,1 0-16,35 0 0,-35 0 15,-1 0-15,1 0 16,17 0 0,-17 0-16,-1 0 15,19 0-15,-1 0 16,-17 0-16,-1 0 15,18 0-15,-17 0 16,35 0-16,-35 0 16,-1 0-16,1 0 15,17 0-15,-17 0 16,17 0-16,-17 0 16,-1 0-16,1 0 15,0 0-15,-1 0 16,1 0-1,0 0-15,-1 0 0,1 17 16,-1-17 0,1 0-16,0 0 15,-18 18-15,17-18 16,1 0 15,0 0-31,17 0 16,-17 0-1,-1 0 1,1 0-16,0 18 31,-1-18-31,1 0 0,-1 0 16,1 0-16,17 17 16,-17-17-1,0 0 1,-1 0-16,1 0 0,0 0 15,-1 0-15,-17 18 16,35-18-16,1 35 16,-19-35-16,19 0 15,17 0 1,0 0-16,-18 0 16,-18 0-16,1 0 15,0 0-15,17 0 16,0 0-16,1 0 15,-19 0 1,1 0-16,-1 0 16,1 0-16,0 0 15,17 0 1,-17 18 0,-1-18-16,1 0 15,0 0-15,-1 0 16,1 0-1,17 0 1,-17 18 0,17-18-16,-17 0 15,-1 0-15,1 0 16,0 0-16,17 0 16,-18 0-16,1 0 15,0 0-15,-1 0 16,1 0-16,0 0 15,-1 0-15,19 0 16,-19 0-16,1 0 31,0 0-31,17 0 16,-18 0-16,1 0 16,0 0-16,-1 0 15,1 0-15,0 0 16,17 0-16,-17 0 15,-1 0 1,18 0 0,-17 0-16,0 0 0,-1 0 15,1 0 1,0 0-16,-1 0 16,1 0-16,17 0 15,-17 0-15,0 0 16,-1 0-16,1 0 15,-1 0 1,1 0 0,0 0-1,-1 0-15,1 0 16,0 0-16,-1 0 16,1 0-16,0 0 15,-1 0-15,54 0 16,-54 0-16,1 0 15,17 17-15,1-17 16,52 0-16,-53 0 16,-17 0-16,-1 0 15,54 0-15,-36 0 16,18 0 0,-18 0-16,-17 0 15,35 0-15,-35 0 16,-1 0-16,1 0 0,-1 0 15,19 0-15,-1 0 16,-17 0-16,-1 0 16,19 0-16,-19 0 0,1 0 15,-1 0-15,36 0 16,-35 0 0,17 0-16,18 0 15,-35 0-15,52 0 16,-34 0-16,-19 0 15,1 0-15,53 0 16,-36 0-16,0 0 16,-17 0-16,17 0 15,18 0-15,-18 0 16,-17 0-16,-1 0 16,1 0-16,17 0 0,1 0 15,-19 0-15,19 0 16,-19 0-1,18 0-15,18 0 16,-35 0-16,17 0 0,1 0 16,17 0-16,-1 0 15,-16 0-15,-1 0 16,0 0 0,53 0-16,-52 0 0,17 0 0,-18 0 15,18 0-15,0 0 16,-18 0-16,71-17 15,-71 17-15,0-18 16,1 18-16,52-18 16,-53 18-16,0 0 15,54 0-15,-72 0 16,54 0 0,-54 0-16,54 0 15,17 0-15,-17 0 16,-18 0-16,17 0 15,-17 0-15,18 0 16,-36 0-16,0 0 0,-17 0 16,17 0-16,18 0 15,-18-35-15,-17 35 16,17 0-16,-17 0 0,17 0 16,-17 0-1,0 0-15,-1 0 16,36 0-16,-35 0 15,-1 0-15,36 0 16,-17 0-16,-19 0 16,1 0-16,-1 0 15,1 0-15,17 0 16,1 0 0,-1 0-16,-17 0 15,17 0-15,-18 0 16,19 0-16,-1 0 15,36 0-15,-18 0 16,-18 0-16,0 0 16,-17 0-16,17 0 15,36 0-15,-36 0 16,-18 0 0,1 0-16,0 0 15,-1 0-15,19 0 0,-19 0 16,1 0-16,0 0 15,-1 0-15,19 0 0,-19 0 16,36 0-16,-35 0 16,17 0-16,0 0 15,18 0 1,-18 0-16,-17 0 0,0 0 16,17 0-1,0 0-15,18 0 16,-35 0-16,-1 0 0,19 0 15,-19 0 1,1 0-16,17 0 0,-17 0 16,0 0-16,-1 0 31,1 0 0,-1 0-15,1 18-1,0-18 1,-1 0 0,1 0-16,0 0 31,-1 0 0,1 0 0,0 0-31,-1 0 16,1 0-16,0 0 16,52 0-16,-35 0 15,-17 17 1,0-17-16,-1 0 16,1 0-16,17 18 15,-17-18-15,-1 0 16,1 0 15,0 0 0,17 0 313,0-18-344,1 18 16,-1-17-16,18-1 0,-36 18 15,19-18-15,-1 1 16,0-1-16,18 0 16,-35 1-1,-1 17-15,1 0 0,0 0 31,-1 0 1,1 0-1,0 0 0,17 0 32,-35-36-63,18 36 47,-18-17-32,0-1 1,35-17-16,0 17 15,0-17-15,36 17 16,-53-17-16,-1 35 16,1 0-16,-18-18 15,17 18-15,1-17 0,35-1 16,-18 1-16,-17-1 16,0 18-16,-1 0 15,-17-18-15,18 18 16,0 0-16,-1 0 15,18 0-15,-17 0 16,-18-17 0,18 17-1,-1 0 48,-17-36 77,18 36-77,-18-17-47,0-1 62,0 0-16,0 1-46,-18-1 15,1 1-15,-1-1-16,-17 0 0,17-17 15,1 17-15,-1 18 16,-17-17-16,-1-1 16,19 18-16,-36-18 15,17 1 1,1 17-16,0 0 0,-18 0 15,18 0-15,17 0 16,0 0-16,1 0 16,-18 0-16,17 0 15,-17 0-15,17 0 16,-17 0-16,17-18 16,0 18-1,1 0-15,-1 0 16,-52 0-16,-1-17 15,53 17-15,-52-18 16,35-17-16,-18 35 16,17 0-16,-52 0 15,53 0-15,-53 0 16,35 0-16,18 0 16,-71 0-1,70 0-15,1 0 16,0 0-16,17 0 15,-35 0-15,36 0 16,-1 0-16,-17 0 16,17 0-16,-35 0 15,36 0-15,-1 0 16,0 17-16,-17-17 16,0 0-16,-1 0 15,1 0 1,18 0-16,-1 0 15,0 18-15,1-18 16,-1 0-16,-35 18 16,35-18-1,1 0-15,-1 0 16,1 0-16,-1 0 16,0 0-16,-17 0 15,17 0 1,1 0 15,17 17 63,17-17-79,36 18-15,-17-1 16,-1 1-16,-18-18 16,1 0-16,53 18 15,-36-18-15,-17 0 16,17 53-16,-18-53 16,1 0-16,35 0 15,-35 0 1,17 0-16,-17 17 0,-1 1 15,54-18-15,-36 0 16,-17 0-16,17 0 16,0 0-16,18 0 15,-35 0-15,17 0 16,-17 0-16,17 18 16,36-18-16,-36 0 15,-18 0 1,1 0-16,0 0 15,-1 0 1,1 0 0,0 0 15,-1 0 0,1 0-15,17 0-16,-17 0 0,-1 0 15,1 0-15,17 0 16,1 0-16,-19 0 16,19 0-16,-1 0 15,-17 0 1,-1 0-16,1 0 16,-1 0-16,1 0 15,0 0 1,17 0-1,-17 0 1,-1 0 0,1 0-16,0 0 15,-1 0 1,1 0 15,17 0-15,0 0-1,-17 0-15,0 0 16,-1 0-16,1 0 16,0 0-1,-1 0-15,1 0 0,17 0 16,-17 0 0,-1 0-16,1 0 15,0 0 16,-1 0 16,-17 17-31,-17-17 234,-72 0-250,37 0 16,-1 0-16,-53 0 15,35 0-15,-35 0 16,-17 0-16,17 0 15,0 0-15,36 0 16,-18 0-16,-36-17 16,1 17-16,34 0 15,-16 0-15,-1 0 16,35 0-16,-52-36 16,-36 19-1,53 17-15,36 0 16,-19 0-16,36 0 15,1 0-15,-37 0 0,36 0 16,0 0-16,18 0 16,-53 0-16,0 0 0,-106 0 15,123 0-15,-17 0 16,18 0-16,-36 0 16,53-18-16,-18 18 15,-52 0 1,70 0-16,18 0 15,-36 0-15,18-18 16,18 18-16,-71 0 16,53 0-16,18 0 15,-53 0-15,35 0 16,0-17-16,0 17 0,-18 0 16,36 0-16,-71 0 15,71 0-15,17 0 16,-52 0-16,17 0 15,0 0-15,18 0 16,17 0-16,0 0 16,1 0-16,-19 0 15,19 0-15,-1 0 16,0 0-16,1 0 16,-18 0-16,17 0 15,-35 0 1,18 0-16,-1 0 15,19 0-15,-1 0 16,-17 0-16,17 0 16,1 0-16,-1 0 15,36 0 204,17 0-219,0 0 16,0 0-16,71 0 15,-18 17-15,18-17 16,0 0-16,35 0 16,-53 0-16,-17 0 0,17 0 15,-70 0-15,70 0 16,-35 0-1,-18 0-15,53 0 16,18 36-16,-18-36 16,18 35-16,-70-35 15,34 0-15,1 18 16,-18-18-16,-1 0 0,1 0 16,0 0-16,-17 0 15,52 17-15,-71-17 16,19 0-16,-1 0 15,0 0-15,-17 0 16,0 0-16,-1 0 16,1 0-16,-1 18 15,1-18-15,0 0 16,35 17-16,-36-17 16,54 36-16,-54-36 15,1 0-15,35 0 16,-35 0-1,17 0-15,0 0 16,-17 0-16,35 0 16,-18 0-16,-17 0 15,-1 0-15,19 0 16,-19 17-16,19-17 16,-1 0-16,0 0 15,0 0-15,-17 0 16,0 0-1,17 0-15,0 0 16,-17 0-16,17 0 16,-17 0-16,-1 0 15,36 18-15,-35 0 16,0-18-16,-1 0 16,1 0-16,17 0 15,0 0-15,1 0 16,-19 0-1,19 0-15,-19 0 16,36 0-16,-18 0 16,-17 0-16,0 0 15,-1 0-15,19 0 16,-1 0-16,0 0 16,-17 0-16,-1 0 15,1 0-15,17 0 16,1 0-16,-19 0 15,1 0 1,0 0-16,17 0 16,-18 0-16,1 0 15,0 0 1,-1 0 0,1 0-1,0 0-15,-1 0 0,1 0 16,17 0 15,-17 0-15,0 0-16,-1 0 15,1 0-15,-1 0 16,1 0-16,35 0 16,-35 0-16,-1 0 15,1 0-15,0 0 16,-1 0-1,1 0-15,-1 0 16,1 0-16,0 0 16,-1 0-1,1 0 17,-36 0 280,-52 0-312,17 0 16,-53 0-16,53 0 15,-35 0-15,-71 0 16,106 0-16,-88 0 16,71 0-16,-36 0 15,-53 0-15,18 0 16,35 0-1,18 0-15,-18 0 16,36 0-16,-19-18 0,-17 18 16,-35 0-16,88 0 15,-17-35-15,-1-1 0,-17 36 16,35 0-16,0 0 16,-35 0-16,35 0 15,-35-17-15,17 17 16,-34 0-16,16-18 15,37 18 1,-1 0-16,-36 0 16,36 0-16,-88 0 15,106 0-15,0 0 16,-36 0-16,36 0 16,0 0-16,-1 0 0,1 0 15,-35 0-15,-1 0 16,18 0-16,-53 0 15,53 0-15,-17 0 16,35 0-16,-1 0 16,1 0-16,-53 0 15,53 0-15,-18 0 16,17-17-16,-34 17 16,34 0-16,1 0 15,0 0-15,-18 0 16,35 0-16,1 0 15,-36-18 1,18 18-16,-54 0 16,54 0-16,0 0 15,0 0-15,-18 0 16,17 0-16,-34 0 16,17 0-16,18 0 15,-1-18-15,1 18 16,0 0-16,-53-17 15,52 17 1,19 0-16,-1 0 16,0 0-16,-17 0 15,0 0-15,17 0 0,-17 0 16,0 0-16,17 0 16,-17 0-16,17 0 0,0 0 15,-17 0-15,17 0 16,-17 0-16,-18 0 15,0 0 1,-70-18-16,88 18 16,-18 0-16,0 0 15,0 0-15,0 0 16,-88-35-16,88 35 16,18 0-16,-1 0 15,-34 0-15,17 0 16,35 0-16,-17 0 15,-18 0 1,35 0-16,-17 0 16,-35-18-16,17 18 15,17 0-15,-52-35 16,35 35-16,18 0 16,-36 0-16,36 0 15,0 0-15,17 0 16,1 0-1,-1 0-15,0 0 16,-17 0-16,0 0 16,17 0-16,-17 0 15,0-18-15,-1 18 0,19 0 16,-1 0-16,-35 0 16,36 0-16,-1 0 0,0 0 15,1 0 1,-1 0-16,-17 0 15,-18 0-15,17 0 16,1 0-16,-18 0 16,-35 0-16,53 0 15,-18 0-15,-18 0 16,36 0-16,0 0 0,-1 0 16,19 0-16,-18 0 15,17 0-15,0 0 16,1 0-16,-1 0 31,0 0 16,1 0-31,-19 0 30,19 0-46,-18 0 16,-1 0-16,1 0 0,-18 0 16,35 0-16,-17 0 15,18 0-15,-1 0 16,0 0-16,1 0 16,-19 0-16,19 0 15,-1 0-15,89 0 156,-36 0-156,18 0 16,-18 0-16,53 35 16,-52-17-16,34-18 15,-17 35-15,18-17 16,-19-18-16,-16 18 16,17-18-16,35 35 15,0-35-15,-53 0 16,1 0-16,-1 0 15,35 0 1,-34 0-16,-1 18 0,0-18 16,54 0-16,-37 0 0,1 0 15,0 0-15,53 17 16,-35-17-16,34 0 16,-34 0-16,-18 0 15,53 0-15,-89 0 16,36 0-16,-17 0 0,34 0 15,-35 0-15,54 0 16,-36 0-16,17 0 16,1 0-16,35 0 15,-54 0-15,54 0 16,0 0-16,-35 0 16,70 0-16,-53 0 0,-18 0 15,19 0-15,17 0 16,-89 0-16,89 0 15,-18 0-15,-35 0 16,53 0-16,-18 0 16,18 0-16,-35 0 15,-19 0-15,54 0 0,-53 0 16,-18 0-16,36 0 16,-36 0-16,1 0 15,-19 0-15,18 0 16,1 0-16,-19 0 15,1 0 32,0 0 0,-71 0 172,-18 0-219,18 0 16,-123 0-16,0 0 15,34 0-15,-105-35 0,53 17 16,18 18-16,70 0 15,0 0-15,1 0 16,-19 0 0,-193-35-16,140 35 15,36 0-15,-53-18 16,18 18-16,123 0 16,-53 0-16,0 0 0,53 0 15,-106 0-15,71 0 16,-18 0-16,36 0 15,-36 0-15,71 0 0,-18 0 16,-18 0 0,1 0-16,34 0 15,-34 0-15,17 0 16,18 0-16,17 0 16,-17 0-16,-1 0 15,-16 0-15,16 0 0,-17 0 16,18 0-16,-35 0 15,-1 0-15,53 0 16,-87 0-16,69 0 16,-34 0-16,-1 0 15,18 0-15,0 0 16,-70 0-16,70 0 16,18 0-16,-18 0 15,0 0-15,17 0 16,19 0-16,-1 0 0,-17 0 15,17 0-15,1 0 16,-1 0 0,0 0-16,1 0 15,-1 0 1,0 0 0,1 0-16,-1 0 15,1 0-15,-1 0 16,0 0-16,-17 0 15,0 0-15,-36 0 16,36 0 0,17 0-16,1 0 15,-1 0-15,0 0 16,-17 0-16,17 0 62,1 0-15,-1 0 16,1 0-32,-1 0 16,0 0-16,1 0 0,-19 0-31,19 0 16,-1 0-16,0 0 16,1 0-16,-1 0 31,0 0-15,1 0 15,-18 0 0,17 0 0,0 0 16,1 0-31,-1 0-1,0 0 17,1 0-1,-1 0 16,0 0 31,1 0-62,-1 0-1,1 0 1,-1 0-1,0 0 17,1 0-32,-1 0 62,-17 0-31,17 0 94,18-17 141,0-1-188,0-17-31,0 17 16,0 1 30,0-1 1,0 0-47,0 1-16,0-1 0,0 0 1,0-17-1,0 17 94,0 1-63,0-1 17,0 0-48,0 1 31,0-1 63,18 18 110,-1 0-220,1 0-15,0 0 16,-1 0 0,1 0-16,17 0 31,-17 0-16,-1 0-15,1 0 16,0 0-16,-1 0 16,19-35-16,-1 35 15,-17 0 1,-1 0-16,1 0 0,17 0 16,-17 0-16,35 0 0,-36 0 15,1 0 1,0 0-16,-1 0 15,1 0-15,0 0 16,-1 0-16,18 0 16,-17 0-16,0 0 15,-1 0 1,1 0-16,0 0 16,-1 0-16,1 0 15,17 0 1,-17 0-16,-1 0 15,1 0 17,0 0-1,-1 0 0,1 0 32,0 0-16,17 0-16,-17 0 0,-1 0-31,1 0 16,-1 0-16,1-18 15,0 18-15,-1 0 16,19 0 0,-19 0-16,19 0 15,-19-17-15,1 17 16,-1 0-16,1 0 15,17 0-15,-17 0 0,0 0 16,-1 0 0,1 0-16,0 0 15,-1 0-15,1 0 16,17 0 0,-17 0-1,-1 0-15,1 0 31,0 0-15,-1 0 0,1 0-16,17 0 15,-17 0 1,0 0-16,-1 0 16,1 0-1,-1 0 1,1 0-16,0 0 15,17 0-15,-17 0 16,-1 0-16,1 0 16,0 0-1,-1 0-15,1 0 16,0 0-16,-1 0 16,1 0-16,-1 0 15,36 0-15,-35 0 16,0 0-16,17 0 15,-17 0-15,-1 0 16,1 0-16,17 0 16,0 0-16,18 0 15,-17 0 1,-1 0-16,0 0 16,-17 0-16,17 0 15,-17 0-15,-1 0 16,1 0-16,17 0 15,-17 0-15,-1 0 16,1 0-16,0 0 16,17 0-1,-17 0-15,-1 0 16,1 0-16,0 0 16,17 0-16,-17 0 15,-1 0-15,1 0 16,-1 0-16,1 0 15,0 0-15,-1 0 16,19 0-16,-19 0 16,1 0-1,17 0-15,0 0 16,-17 0-16,0 0 16,35 0-16,-36 0 15,1 0-15,17 0 16,-17 0-16,0 0 15,-1 0-15,18 0 16,1 0-16,-1 0 16,0 0-16,-17 0 15,0 0 1,-1 0-16,1 0 16,-1 0-16,19 0 15,-19 0-15,1 0 16,17 0-16,-17 0 15,0 0 1,-1 0-16,1 0 16,-1 0-16,1 0 15,35 0-15,-35 0 16,-1 0 0,1 0-16,0 0 15,-1 0 1,1 0-16,-1 0 15,19 0-15,-1-18 0,-17 18 16,-1 0-16,19 0 16,-19 0-1,19 0-15,-19 0 16,1 0-16,-1 0 16,1 0-16,0 0 15,-1 0-15,1 0 16,17 0-16,-17 0 15,0 0 1,-1 0-16,1 0 0,-1 0 16,1 0-16,17 0 15,-17 0 1,0 0-16,-1 0 16,1 0-16,17 0 15,-17 0 1,17 0-16,-17 0 0,-1 0 15,1 0 1,0 0 0,-1 0-16,1 0 15,0 0-15,35 0 16,-36 0 0,1 0-16,-1 0 15,1 0-15,0-18 16,-1 1-1,1 17-15,0 0 0,-1 0 16,1 0-16,0 0 16,-1 0-16,1 0 15,-1 0 1,19 0-16,-19 0 16,1 0-16,0 0 15,17 0-15,-17 0 16,-1 0-16,36 0 15,-35 0-15,-1 0 16,19 0 0,-19 0-16,1 0 0,0 0 15,17 0-15,0-18 16,-17 18 0,-1 0-16,36 0 15,0 0-15,-35 0 16,17 0-16,-17 0 15,-1 0-15,36 0 16,-17 0-16,-1-18 16,-17 18-16,17-17 15,-17 17-15,52 0 16,-35-35 0,1 35-16,-19 0 15,36 0-15,35 0 16,-52 0-16,17 0 15,-18 0-15,0 0 16,0-18-16,89 18 16,-89 0-16,0 0 15,-17 0 1,35 0-16,-35 0 16,17 0-16,-17 0 15,-1 0-15,1 0 16,52 0-16,-34 0 15,-19 0-15,19 0 16,16 0-16,-34 0 16,17 0-16,36-18 15,0 18-15,-1 0 16,-52 0 0,17 0-16,53 0 15,-35 0-15,-18 0 0,18 0 16,-17 0-16,-1 0 0,0 0 15,-17 0-15,35 0 16,-36 0-16,1 0 16,0 0-16,17 0 15,-18 0-15,72 0 16,-72 0 0,1 0-16,17 0 15,-17 0-15,35 0 16,17 0-16,-34 0 15,-1 0-15,18 0 16,-18 0-16,0 0 16,1 0-16,17 0 0,-36 0 15,19 0-15,-1 0 16,0 0-16,-17 18 16,17 17-1,-17-35-15,-1 0 16,1 0-16,0 0 15,-1 18-15,1-18 16,-1 0-16,19 17 16,-19-17-16,1 0 15,0 0-15,-1 0 16,1 0 0,0 0-16,-1 0 15,18 18-15,-17-18 16,0 0-16,17 18 15,0-18-15,-17 0 16,70 0-16,-53 17 16,-17-17-1,53 0-15,-36 0 16,-17 0-16,17 0 0,35 0 16,-52 0-1,0 0-15,17 18 16,0-18-16,0 18 15,-17-18-15,17 0 16,-17 35-16,0-35 16,-1 0-16,36 0 0,-35 0 15,0 0 1,17 0-16,-18 0 16,19 0-16,-1 0 15,0 0-15,-17 0 16,0 0-16,17 0 15,-18 0-15,36 0 16,-35 0 0,0 0-16,-1 0 15,1 0-15,0 0 16,-1 0 62,18 0-62,-17 0-1,0 0 1,-1 0-16,1 0 16,17 0-16,36 18 15,-54-18 1,1 0-16,0 17 15,-1-17-15,1 0 16,0 18 0,-1-18-16,19 0 0,-19 0 15,1 0-15,0 17 32,-36-17 61,-53 0-93,18 0 0,-35 0 16,-35 0-16,52 0 16,1 0-16,17 0 15,-35-17-15,35 17 16,0 0-16,-18 0 15,18 0-15,-17-35 16,-1 35-16,-35-18 16,-70 18-16,88 0 15,35 0-15,-88 0 16,70 0-16,-17 0 16,17 0-16,-17 0 15,35 0-15,0 0 0,-35 0 16,35 0-16,0 0 15,-53 0-15,54 0 16,-1 0-16,-124 0 16,107 0-16,-36 0 15,-53 0-15,106 0 16,0 0-16,-35 0 16,53 0-1,-18 0-15,18 0 0,-36 0 16,1-35-16,-1 35 0,-17 0 15,-36 0-15,-17 0 16,53-18-16,-88 18 16,87 0-16,19 0 15,17 0-15,18 0 16,-89 0-16,89 0 16,0 0-1,-18 0-15,17-18 16,-16 1-16,-90-19 15,89 36-15,1 0 16,-54-17-16,70 17 16,-34 0-16,-1 0 0,36 0 15,17 0-15,-17 0 16,17 0-16,1 0 16,-1 0-16,1 0 15,-1 0-15,0 0 16,1 0-16,-1 0 31,0 0-15,-17 0-16,17 0 31,1 0 0,70 0 79,-18 17-110,0 1 15,53 0-15,-35 17 16,0 0-16,18 1 15,-18-19-15,0 18 16,17-17-16,1 17 16,35 18-16,35 0 15,-88-53-15,17 0 16,36 0-16,-18 18 16,0-18-1,124 0-15,-141 0 16,-18 0-16,52 0 15,-69 18-15,70-18 16,-71 0-16,0 0 0,0 0 16,1 0-16,52 0 15,-53 0-15,18 0 0,53 0 16,-71 0-16,18 0 16,-18 0-16,71 0 15,-53 0 1,88 0-16,-88 0 15,53 17-15,-71-17 16,18 0-16,-35 0 16,70 0-16,-53 0 15,1 0-15,-1 0 16,18 18-16,-18-18 16,0 0-16,18 0 0,18 0 15,-54 0-15,72 17 16,-54-17-16,35 0 15,19 0-15,-19 0 16,1 0-16,-18 0 16,52 36-16,-69-1 15,105-17-15,-106-18 16,0 0-16,71 0 16,-70 0-1,-1 0-15,71 0 16,-71 17-16,0-17 15,1 0-15,-19 0 16,36 18-16,-18-18 0,18 0 16,-35 0-16,17 18 15,18-18-15,-35 0 16,-1 0-16,1 0 16,17 0-16,-17 17 15,17-17-15,-17 18 16,-1-18-1,1 0-15,0 0 16,-1 0-16,1 0 16,-18 17 15,0 1 0,18-18-31,17 35 16,-17-35-1,-1 18-15,1 0 16,-18-1-16,17-17 16,1 18-16,0 0 15,-1-18-15,-17 17 16,36-17-16,-19 18 16,1 17-16,-18-17 15,35-1-15,-17-17 16,17 0-16,0 0 15,-17 18-15,0-18 16,-1 0-16,1 18 16,17-18-16,-17 17 15,17-17-15,-17 18 16,-1-18-16,36 18 16,-35-18-16,35 0 15,-35 0 1,-1 0-16,1 0 31,0 0 0,-1 0 1,-17 35-17,18-35-15,-1 0 16,1 0-1,0 0 1,-1 0 0,1 0-16,0 0 15,17 0-15,-17 0 0,17 0 16,-18 0 0,1 0-1,0 0-15,-1 0 16,1 0-16,0 0 15,-1 0-15,19 0 16,-19 0 0,1 0-1,-1 0 32,1 0-47,0 0 16,-1 0 15,1 0-15,17 0-1,-17-18-15,17 1 16,-17 17 15,-1 0-31,1 0 16,35-18-16,-35 18 0,17 0 15,0-18 1,-17 18-16,35 0 16,-36 0-16,1 0 15,0 0-15,-1-17 16,1 17-16,17-18 16,1 18-16,-19 0 15,1 0-15,-1 0 16,1 0-16,0 0 15,-1 0 1,1 0-16,0 0 47,17 0-16</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5T21:10:00.2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16986 13300 0,'18'0'391,"0"0"-360,-1 0-15,1 0-1,-1 0 17,19 0-17,-19 0-15,1-18 16,0 18-1,-1 0-15,1-18 16,0 18-16,-1-17 16,36 17-16,-35 0 15,17-18-15,0 18 0,1 0 16,-1 0 0,-18 0-16,1 0 15,0 0-15,-1 0 16,19 0-16,-19 0 15,19 0 1,-19 0 0,1 0-16,0 0 15,-1 0-15,1 0 16,-1 0 0,1 0-16,17 0 15,-17 0 1,0 0-16,-1 0 31,1 0-15,0-17-16,-1-1 15,1 18-15,-1 0 16,1 0 0,0 0-16,17-18 15,-17 18-15,-1 0 16,19 0-16,-1-35 15,-17 35-15,17 0 16,-18 0-16,1 0 16,17 0-16,18-18 15,-17 18-15,-19 0 16,18-17 0,1 17-16,-1 0 15,-17 0-15,-1 0 16,1 0-1,0 0 1,-1 0-16,1 0 16,-1 0-1,1 0-15,0 0 32,-1 0-17,1 0 1,0 0-1,-1 0 1,1 0 0,0 0-1,17 0-15,-18 0 16,19 0-16,-19 0 16,1 0-16,0 0 15,-1 0 1,36 0-16,-17 0 0,-1 0 15,0 0-15,-17 0 16,17-18-16,0 18 16,1 0-16,-1 0 15,-18 0-15,54 0 16,-53 0 0,-1 0-16,1 0 31,0 0 0,-1 0 0,19 0 1,-19 0-1,1 0 0,-1 0-15,1 0-1,0 0-15,-1 0 16,1 0-16,0 0 16,-1 0-16,1 0 15,0 0-15,17 0 16,0 0-16,-17 0 15,17 0-15,0 0 16,18 0-16,-35 0 16,-1 0-16,19 0 15,87 0 17,-70 0-32,-18 0 0,36 0 15,-53 0-15,52 0 16,-35 0-16,1 0 15,-19 0-15,19 0 16,34 0-16,-52 0 16,35 0-16,-18 0 15,-17 0-15,35 0 16,-36 0 0,1 0-16,0 0 15,-1 0 1,1 0-1,-1 0 1,19 0 15,-19 0 1,1 0-17,0 0-15,-1 0 16,1 0-1,0 0-15,17 0 16,-18 0-16,1 0 16,17 0-1,-17 0-15,0 0 16,-1 0-16,19 0 16,-1 0-16,-18 0 15,19 0-15,-19 0 16,1 0-16,53 0 15,-36 0-15,-18 0 0,19 0 16,34 0-16,-52 0 16,0 0-16,17 0 0,0 0 15,-17 0-15,17 0 16,-17 0 0,17 0-16,-17 0 15,-1 0-15,1 0 16,0 0-16,-1 0 15,1 0-15,-1 0 16,1 0-16,0 0 0,17 0 16,-17 0-16,17 0 15,-17 0 1,-1 0-16,1 0 16,0 0-1,-1 0 16,1 0-31,-1 0 16,19 0 0,-19 0-1,1 0-15,0 0 32,17 0-32,-17 0 15,34 0-15,-16 0 16,-19 0-16,1 0 15,17 0-15,36 0 0,-54 0 16,19 0-16,-1 18 16,0-18-16,36 0 0,-54 0 15,1 0-15,17 0 16,-17 0-16,17 0 16,1 0-1,-19 0-15,36 0 16,-35 0-16,17 0 15,0 0-15,1 0 16,34 0-16,-35 0 16,18 0-16,-17 0 15,-19 0-15,19 0 16,-19 0 0,1 0-16,17 0 15,0 0-15,-17 0 16,0 0-16,-1 0 15,1 0-15,0 0 16,17 0-16,-17 0 16,-1 0-1,1 0 1,-1 0 31,19 0 359,-1 0-390,0 0-16,-17 0 15,17 0-15,-17 0 16,-1 0 0,1 0-1,0 0 1,-1 0-16,1 0 15,0 0 1,17 0-16,-17 17 16,-1-17-1,1 0 1,-1 18-16,1-18 16,0 0-16,17 0 31,-17 0-16,-1 0-15,1 0 16,0 0 0,-1 0-16,1 0 15,0 0 1,-1 0-16,18 0 31,-17 0-15,0 0-16,-1 0 31,1 0-31,0 0 16,-1 0-16,1 0 15,0 0-15,-1 0 0,1 0 16,-1 0-16,19 0 16,-1 0-16,-17 0 15,17 0 1,0 0-16,1 0 15,-1 0-15,-18 0 16,1 0-16,0 0 16,-1 0-1,1 0 1,0 0-16,-1 0 16,1 0-16,0 0 15,-1 0 1,18 0-1,-17 0 1,0 0 15,-1 0 1,1 0 14,0 0-30,-1 0-16,1 0 16,17 0-16,-17 0 15,-1 0 1,1 0-16,0 0 0,17 0 16,-17 0-16,-1 0 15,1 0-15,0 0 16,-1 0-16,1 0 15,-1 0-15,1 0 16,0 0 0,17 0-1,-17 0-15,-1 0 16,1 0-16,0 0 16,-1 0-1,1 0-15,0 0 16,34 0-16,-34 0 15,0 0-15,-1 0 16,1 0 0,0 0-16,-1 0 0,36 0 15,-35 0-15,17 0 16,-17 0 0,17 0-16,0 0 15,-17 0-15,0 0 16,-1 0-1,1 0-15,17 0 0,-17 0 16,35 0-16,-36 0 16,1 0-1,17-18-15,-17 18 16,35 0-16,-36 0 16,1 0-16,0 0 0,17-17 15,-17 17 1,35 0-16,-18 0 15,0 0-15,-17-18 16,17 18-16,0 0 16,1 0-16,-1 0 15,18 0-15,-36 0 16,36 0 0,-35 0-16,0 0 15,-1 0-15,1 0 16,0 0-16,-1 0 15,18 0-15,-17 0 16,0 0 0,-1 0-16,1 0 15,0-18-15,-1 18 16,1-17-16,35 17 16,-18 0-16,-17 0 15,17-18 1,-17 18-16,-1 0 15,19 0-15,-1 0 16,-17 0-16,-1-17 16,18 17-16,36 0 0,-36 0 15,1-18-15,-1 18 16,18 0 0,-36 0-16,1 0 0,0 0 15,-1 0 1,1 0-16,0 0 15,-1 0 1,36 0-16,-35 0 16,-1 0-16,1 0 15,0 0 1,-1 0 0,1 0-1,17 0 1,-17 0-16,-1 0 15,1 0-15,0 0 16,-1 0-16,1 0 16,0 0-16,-1 0 15,1 0-15,0 0 16,-1 0 0,1 0-1,0 0 1,-1 0-16,1 0 47,17 0-32,-17 0 1,-1 0 0,1 0-1,0 0-15,-1 0 16,1 0-16,0 0 15,17 0-15,-18 0 16,1 0-16,0 0 16,-1 0-16,1 0 0,0 0 15,-1 0-15,19 0 16,-19 0 0,1 0-1,0 18 1,-1-18-16,1 0 31,-1 0-15,19 0-16,-19 17 15,1-17 1,0 0-16,-1 0 16,1 0 46,-18 18-62,18-18 31,-1 0 94,18 0-93,-17 0-1,0 0 0,-1 0 16,1 0-16,0 0 0,-1 0 1,1 0-1,0 0-15,-1 0 15,1 0 0,-1 0 16,1 0-16,0 0 0,-1 0 1,1 0 30,0 0-46,17 0 15,-17 0 0,-1 0 1,-17 17 14,0 1 173,0 0-172,0-1-31,0 1-1,0 0-15,0-1 16,0 1-16,0 17 16,0-17-16,0-1 15,0 1 1,0 0-1,0-1 32,0 1-15,0 0-1,-17-18 563,-1 0-579,0 0 16,1 0-15,-1 0 15,-17 0 1,17 0-32,0 0 31,1 0-16,-1 0 17,1-18-1,-1 18 16,0 0-32,-17 0 1,17 0 15,1 0-15,-1 0 62,0 0-47,1 0-15,-1 0 15,1 0-31,-19-18 31,19 18-15,-1 0-16,0 0 16,1 0-16,-1 0 0,0 0 15,-17 0 1,18 0 0,-1 0-1,0 0-15,1 0 16,-1 0-1,0 0 1,1 0 0,-19 0 15,19 0-15,-1 0-1,0 0 48,1 0-48,-1 0 17,1 0-17,-1 0 16,-17 0 1,17 0-1,0 0 0,1 0-15,-1 0-1,0 0 1,1 0 31,-18 0-31,17 0-1,0 0 1,18-17-1,-17 17 1,-1 0 15,0 0 32,1 0-16,-1 0-32,18-18 1,-35 18 0,17 0-1,0 0 16,1 0-15,-1 0 0,1 0-1,-1 0-15,0 0 16,1 0 0,-1 0-16,0 0 31,1 0-16,-1 0 17,0 0-17,1 0 32,-1 0 16,-17 0-32,17 0 0,1 0 16,-1 0-16,0 0 1,1 0-17,-1 0-15,0 0 0,-17 0 16,18 0-1,-1 18 17,0-18-17,1 0 1,-1 0 0,0 0 15,1 0-16,-1 0 32,0 0-15,18 17-32,-17-17 31,-1 0 0,1 0 0,-1 0 16,18 18-31,-18-18 31,1 0-16,-1 0 16,18 18-16,-35-18-31,17 0 47,18 17-31,-18-17-1,18 18 48,-17-18-63,-1 0 15,0 0 17,18 18-32,-17-18 15,-1 0 1,18 17-1,-17-17-15,-1 0 32,0 0-1,1 0-15,-1 0-1,0 0 16,1 0-31,-1 0 47,-17 0-31,17 0 0,1 0-1,-1 0 16,0 0-15,1 0 15,-1 0-31,0 0 16,1 0 0,-19 0-1,19 0 1,-1 0-1,0 0-15,1 0 16,-1 0 0,1 0-16,-19 0 15,19 0 1,-1 0 0,0 0-1,1 0 1,-1 0-1,0 0 17,1 0-17,-18 0 17,17 0-17,0 0 1,1 0 31,-1 0-32,0 0 1,1 0 0,-1 0-1,-17 0 1,17 0-16,1 0 15,-1 0-15,0 0 16,1 0-16,-1 0 16,-17 0-1,17 0-15,0 0 16,1 0-16,-1 0 0,1 0 16,-1 0-1,0 0-15,-17 0 16,17 0-16,1 0 15,-1 0 1,0 0-16,1 0 16,-1 0-16,0 0 15,1 0 1,-1 0 0,1 0-1,-1 0 1,0 0-16,1 0 15,-1 0 1,0 0 0,-17 0-1,17 0-15,1 0 16,-1 0-16,1 0 16,-1 0 15,0 0-31,1 0 15,-19 0 1,19 0-16,-1 18 31,0-18-15,1 0 0,-1 0-16,0 0 15,1 0 1,-1 0-1,1 0-15,-1 0 16,0 0 0,1 0-1,-1 0 1,0 0 0,1 0 15,-19 0-31,19 0 15,-1 0 1,1 0 0,-1 0-1,0 0 1,1 0-16,-1 0 16,-17 0-1,17 0-15,0 0 16,1 0-1,-1 0-15,1 0 0,-1 0 16,0 0-16,-52 0 16,34 0-1,19 0-15,-1 0 16,1 0-16,-1 0 16,-17 0-16,17 0 15,0 0-15,1 0 31,-1 0-15,0 0 0,1 0-1,-19 0 1,19 0 0,-1 0-16,1 0 15,-1 0 1,0 0-1,1 0 17,-1 17-32,0-17 15,-17 0-15,17 0 16,1 0 0,-1 0-16,1 18 15,-1-18-15,0 0 16,1 0-16,-19 35 15,19-35 1,-1 0-16,0 18 0,1-18 16,-1 0-16,0 0 15,-17 0 1,18 0-16,-1 0 16,0 0-16,1 0 15,-1 0-15,0 0 16,1 0-16,-1 0 15,0 0-15,1 0 16,-1 0 0,1 0-16,-1 0 15,0 0-15,-17 0 0,17 0 16,1 0 0,-1 0-1,0 0 1,1 0-1,-1 0 1,-17 0 15,17 0 1,1 0-32,-1 0 15,0 0 1,1 0-16,-1 0 31,0 0-31,-17 18 16,18-18-16,-1 0 15,0 0 1,1 0 0,-1 0-16,0 0 15,1 0-15,-19 0 16,19 0-16,-1 0 15,0 0-15,1 0 16,-1 0-16,1 0 16,-19 0-1,19 0 1,-1 0 0,0 0-16,1 0 15,-1 0 1,0 0-1,1 0-15,-1 0 0,-17 0 16,17 0-16,1 0 31,-1 0-15,0 0 0,1 0-1,-1 0-15,0 0 16,1 0-1,-1 0 1,0 0 0,1 0-16,-1 0 0,1 0 31,-1 0-15,0 0 15,-17 0-16,17 0 1,1 0 0,-1 0-1,0 0 32,1 0-31,-1 0-1,1 0 1,-1 0 0,-17 0-16,17 0 15,0 0 1,1 0 0,-1 0-1,0 0 1,1 0-1,-18 0-15,17 0 16,0 0-16,1 0 16,-1 0-16,0 0 15,1 0 1,-1 0 0,-17 0-16,17 0 15,1 0-15,-1 0 16,0 0-16,1 0 31,-1 0-31,0 0 16,1 0-1,-1 0 1,0 0-16,1 0 16,-1 0-16,0 0 15,1 0-15,-1 0 16,-17 0-1,17 0-15,-17 0 16,17 0-16,1 0 0,-19 0 16,-34 0-16,52 0 15,-17 0 1,17 0-16,1 0 16,-1 0-16,0 0 15,1 0-15,-1 0 16,0 0-16,1 0 15,-1 0-15,1 0 0,-1 0 16,-17 0 0,17 0-16,0 0 15,1 0-15,-1 0 32,0 0-32,1 0 15,-1 0 16,-17 0-15,17 0 0,1 0 15,-1 0-15,0 0-16,1 0 0,-1 0 15,-35 0-15,36 0 16,-19 0-16,1 0 15,0 0-15,-18 0 16,18 0-16,17 0 16,-53 0-16,54 0 15,-19 0 1,19 0-16,-1 0 16,0 0-16,1 0 15,-1 0-15,1 0 16,-19 0-16,19 0 15,-1 0 1,0 0 15,1 0-15,-1 0 0,0 0 30,1 0-30,-18 0 0,17 0-1,0 0 17,1 0-32,-1 0 15,0 0-15,1 0 16,-1 0-16,-35 0 15,18 0-15,17 0 16,-17 0-16,0 0 16,-54 0-16,19 0 15,52 0 1,-35 0-16,36 0 16,-1 0-16,0 0 15,1 0-15,-1 0 16,1 0-16,-19 0 15,19 0-15,-1 0 16,0 0 0,1 0 46,-1 0-15,0 0-47,1 0 16,-18 0-1,17 0 1,0 0 0,1 0-16,-1 0 15,0 0-15,1 0 16,-19 0-1,19 0 1,-1 0-16,0 0 16,1 0-16,-1 0 15,1 0-15,-1 0 16,-35 0-16,18 0 16,17 0-16,0 0 15,1 0-15,-1 0 16,-17 0-16,17 0 15,1 0-15,-1 0 16,0 0-16,1 0 16,-1 0-1,0 0 1,-17 0 0,17 0-1,1 0 32,-1 0-47,1 0 16,-1 0-1,0 0-15,1 17 16,-1-17-16,-17 0 16,-1 0-16,19 0 15,-1 0-15,1 0 16,-1 0-16,0 0 15,1 0-15,-1 0 0,0 0 16,1 0 15,-1 0 1,-17 0 639,17 0-655,1 0-16,-19 0 16,19 0-16,-36 0 15,17 0-15,1 18 16,0-18-16,0 0 16,17 0-1,0 0-15,1 0 16,-1 0-16,0 0 0,1 0 15,-1 0 1,-17 0 0,17 0 15,1 0 0,-1 0 0,0 0 63,1 0-78,-1 0-16,-35 18 15,18-18-15,17 0 0,1 0 16,-1 0 0,0 0-16,1 0 15,-19 0-15,19 0 16,-1 0 0,0 0-16,1 0 0,-1 0 15,0 0 16,1 0 1,-1 0-1,1 0 47,-1 0-31,0 0-31,1 0-1,-1 0-15,-17 0 16,-18 17-16,35-17 15,1 0-15,-1 0 16,0 0-16,1 0 16,-1 0-16,0 0 31,1 0 0,34 0 344,1 0-359,17 0-1,-17 0 17,0 0 15,-1 0-16,1 0 0,-1 0-15,1 0 15,0 0-15,-1 0 15,1 0-16,0 0 1,-1 0 0,1 0-16,0 0 31,-1 0-15,1 0 15,17 0-31,-17 0 0,-1 0 15,1 0 1,0 0 15,-1 0-15,1 0-16,0 0 0,17 0 16,-17 0-1,-1 0 1,1 0-1,-1 0-15,1 0 0,0 0 16,-1 0 0,1 0-16,0 0 15,-1 0-15,1 0 16,0 0-16,-1 0 16,1 0 30,-1 0-14,19 0-1,-19 0-31,1 0 16,0 0-16,-1 0 15,1 0 1,0 0-16,-1 0 0,19 0 15,-19 0 17,1 0-32,-1 0 15,1 0 1,0 0-16,-1 0 16,1 0 30,0 0-14,-1 0-1,1 0 0,0 0 0,-1 0-15,1 0 0,-1 0-1,19 0-15,-19 0 0,1 0 16,0 0 0,-1 0-1,1 0-15,0 0 16,-1 0-16,18 0 15,1-17-15,-1 17 16,-17 0-16,17-18 16,18 18-16,-36 0 15,1 0 1,0 0-16,-1 0 16,1 0 46,0 0-31,-1 0 16,19 0 16,-19 0-32,1 0-15,17 0-1,-17 0 1,-1 0-16,1-18 15,35 18-15,-35 0 16,-1 0-16,1 0 16,0 0-16,-1 0 15,36 0-15,-35 0 16,-1 0 0,1 0-16,0 0 0,-1 0 15,1 0-15,17 0 16,-17 0-1,0 0 1,-1-17 0,1 17-1,-1 0-15,1 0 32,0 0-1,-18-18-16,35 18 1,-17 0 15,-1 0 16,-34 0 250,-1 0-281,0 0-1,1 0 1,-1 0 0,0 0-1,1 0 16,-1 0-15,1 0 15,-1 0-15,0 0 0,1 0-1,-19 0 1,19 0-1,-1 0 17,0 0-17,1 0 17,-1 0 14,0 0-14,1 0-17,-18 0 1,17 0 0,0 0-1,1 0 1,-1 0-1,0 0-15,1 0 16,-1 0-16,0 0 0,1 0 16,-1 0-16,1 0 15,-1 0-15,0 0 16,1 0-16,-1 0 31,-17 0-31,17 0 31,0 0-15,18-18 15,0 1 16,0-1-16,18 18 48,17 0-79,-17 0 15,0 0 16,-1-18-31,19 18 16,-1 0-16,0 0 16,0-35-16,1 35 0,-1 0 15,0 0-15,0 0 16,-17 0-16,0 0 16,-1 0-16,1 0 15,17 0 1,18 0-16,-17 0 0,-1 0 0,0 0 15,-17 0-15,35 0 16,-36 0-16,19 0 16,-19 0-16,18 0 15,18 0-15,-35 0 16,17 0-16,18 0 16,-18 0-16,18 0 15,-35 0-15,0-17 16,17 17-1,35 0-15,-52 0 16,0 0-16,-1 0 16,1 0-16,0 0 15,-1 0-15,1 0 0,17 0 16,1 0-16,-1 0 16,-18 0-16,1 0 15,0 0 1,17 0-16,-17 0 15,-1 0 1,19 0 0,-19 0-16,1 0 0,35 0 15,-36 0-15,1 0 16,-18-18-16,35 0 16,-17 18-16,0 0 15,-1 0-15,54 0 16,-54 0-1,1 0-15,17 0 16,1 0-16,17 0 16,17 0-16,-17 0 15,0 0-15,17 0 16,-17 0-16,0 0 16,35 0-16,-52 0 15,-1 0-15,18 0 16,-35 0-1,17 0-15,0 0 0,0 0 16,1 0-16,-1 0 0,-17 0 16,-1 0-1,1 0-15,17 0 16,18 0-16,-35 0 16,17 0-16,0 0 15,54-17-15,-37 17 16,-16 0-1,-1 0-15,36 0 16,-1-18-16,-35 18 0,18 0 16,0-18-16,-18 18 15,18-17-15,18 17 0,-53 0 16,17 0-16,0-18 16,36-17-16,-36 35 15,0 0-15,1-18 16,52 18-1,-53 0-15,0 0 16,1 0-16,16 0 16,-16 0-16,-1 0 0,-17 0 15,-1 0 1,36 0-16,-17 0 16,-19 0-16,18 0 0,1 0 15,17 0-15,-36 0 16,1 0-1,17 0-15,36-35 16,-1 35-16,-34 0 16,-1-18-16,-18 18 15,36-17-15,-17 17 16,-19 0-16,1 0 16,17 0-16,-17 0 15,35 0 1,-36 0-16,19 0 15,-19 0-15,1 0 16,0 0-16,-1 0 16,19 0-16,-19 0 15,1 0-15,-1 0 16,1 0 0,0 0-1,-1 0-15,36 0 16,-35 0-16,0 0 15,17 0 1,-18 0-16,1 0 0,0 0 16,35 0-16,-18 0 15,-17 0 1,-1 0 0,1 0-1,0 0 376,17 0-391,-18 0 15,19 0 1,17 0-16,-18 17 16,-17-17-16,-1 0 15,1 0-15,17 0 0,18 36 16,-35-36-16,17 0 16,-17 0-16,-1 0 15,1 0-15,-1 0 16,19 0-1,-19 0-15,1 0 32,0 0 15,-1 0 15,1 0-31,0 0-15,-1 0-16,36 0 16,-18 0-16,1 0 15,-1 17-15,18-17 16,-35 0-1,17 0-15,0 0 16,0 0-16,36 0 16,-36 0-16,0 0 0,1 0 15,-19 0-15,36 0 16,-17 0-16,-19 0 0,1 0 16,0 0-16,-1 0 15,18 0-15,-17 0 16,0 0-16,-1 0 15,1 0 1,0 0-16,-1 0 16,1 0-1,17 0 1,-17 0 0,-1 0-1,19 0 1,-19 0-16,1 0 15,0 0-15,35 0 16,-18 0 0,0 0-16,0 0 0,54 0 15,-72 0-15,54 0 16,-36 0-16,36 0 16,-36 0-16,0 0 15,0 0-15,18 0 16,-17 0-16,-19 0 0,19 0 15,-1 0-15,18 0 16,-18 0-16,-17 0 16,-1 0-16,19 0 15,-1 0-15,0 0 16,0 0-16,-17 0 16,35 0-16,-35 0 15,-1 0-15,1 0 16,0 0-16,17 0 15,-18 0 1,1 0-16,17-17 16,-17 17-16,0 0 15,-1 0 1,1 0 0,0 0-16,-1 0 0,1 0 15,17 0-15,-17 0 16,-1 0-1,1 0-15,0-18 16,-1 18-16,1 0 16,0 0-16,-1 0 31,1 0 0,-1 0-15,1 0-16,0 0 0,-1 0 15,1 0 1,0 0-16,17 0 16,-17 0-16,-1 0 15,1 0-15,0 0 16,-1 0 0,1 0 15,-1 0 0,19 0 47,-19 0 172,1 0-234,0 0-1,-1 0 17,1 0 77</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5T07:42:16.4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2910 9596 0,'18'0'125,"0"0"-47,17 0-47,-17 0-15,-1 0-1,1-18 17,0 18-32,-1 0 15,1 0-15,-1 0 16,19 0-16,-19 0 15,1 0-15,0 0 16,-1 0 0,1 0-16,0-18 15,-1 18-15,1 0 16,-1 0-16,1 0 16,0 0-16,-1 0 15,1 0-15,17 0 16,-17 0 15,0 0-31,-1 0 16,1 0-1,-1 0 1,1 0 0,0 0-1,17 0 1,-17 0-16,-1 0 0,1 0 15,0 0 1,-1 0 0,1 0-1,0 0-15,17 0 16,-18 0 0,1 0-16,0 0 15,-1 0 1,1 0-16,17-17 15,-17 17-15,17 0 16,0 0-16,-17 0 16,0 0-16,17 0 15,0 0-15,-17 0 16,0 0-16,-1 0 16,1 0-16,17 0 15,-17 0-15,-1 0 16,36-18-16,-35 18 15,0 0-15,-1 0 16,19 0 0,-19 0-16,36-18 15,-18 18-15,-17 0 16,0 0-16,-1 0 16,1 0-16,35-17 15,-36 17 1,1 0-16,0 0 15,-1 0 1,1 0 0,0 0-1,-1 0-15,1 0 16,0 0 0,-1 0-16,1 0 15,-1 0-15,1 0 16,0 0-16,-1 0 15,19 0-15,-19 0 16,1 0 0,0 0-16,-1 0 15,19 0-15,-19 0 16,18 0-16,-17 0 16,0 0-16,35 0 15,-18 0-15,18 0 16,-18 0-16,-17 0 15,17-18-15,0 18 16,18 0-16,-17 0 16,-19 0-16,1 0 0,17 0 15,0 0-15,-17 0 16,0 0-16,-1 0 16,1 0-16,17 0 15,-17 0 1,35 0-16,-36 0 0,1 0 15,0 0-15,-1 0 16,1 0 0,0 0-16,17 0 15,0 0-15,-17 0 0,-1 0 16,1 0-16,17 0 16,1 0-16,-1 0 15,0 0-15,0 0 16,1 0-16,17 0 15,-18 0-15,0 0 16,0 0-16,18 0 16,-17 0-16,-19 0 0,19 0 15,-19 0 1,1 0-16,17 0 16,-17 0-16,-1 0 15,19 0 1,-19 0-16,1 0 15,0 0-15,17 0 16,-17 18 0,-1-18-1,18 0-15,-17 0 16,0 0-16,-1 0 16,19 0-1,-19 0 1,1 0-16,17 0 15,0 0-15,1 0 16,-1 0-16,0 0 16,-17 0-16,17 0 15,-17 0-15,-1 0 16,19 0-16,-19 0 16,1 0-16,0 0 15,-1 0-15,1 0 16,0 0-1,-1 0 32,18 0-31,1 0-16,-1 0 0,-17 0 16,17 0-16,18 0 15,-18 0-15,0 0 16,1 0-16,-1 0 15,18 0-15,-18 0 16,0 0-16,-17 0 16,53 0-16,-36 0 0,0 0 15,18 0-15,0 0 16,-18 0-16,18 0 16,-17 0-16,16 0 15,-34 0-15,0 0 16,17 0-16,-17 0 15,-1 0-15,1 0 16,17 0-16,-17 0 16,-1 0-1,1 0 1,0 0-16,-1 0 0,1 0 16,0 0-16,17 0 15,-17 0 1,-1 0-1,1 0-15,-1 0 16,1 0-16,0 0 0,17 0 16,-17 0-1,-1 0-15,1 0 32,0 0-17,-1 0 1,1 17-1,0-17 1,17 0 0,-18 0-16,1 0 15,17 0-15,-17 0 16,0 0-16,-1 0 0,19 0 16,-1 0-16,-18 0 15,19 0 1,-19 0-16,36 0 15,-35 0-15,0 0 16,-1 0-16,1 0 0,0 0 16,-1 0-1,1 0-15,-1 0 16,19 0-16,-19 0 16,1 0-16,0 0 15,-1 0 1,1 0-16,0 0 15,17 0 1,-18 0 0,1 0-16,0 0 15,-1 0-15,1 0 16,0 0 0,35 0-16,-18 0 0,-18 0 15,19 0-15,-19 0 16,1 0-1,0 0-15,17 0 16,-17 0-16,-1 0 16,1 0 15,-1 0-15,1 0-16,0 0 15,-1 0-15,19 0 16,-19 0-16,19 18 15,-1-18-15,-17 0 16,34 0-16,-34 0 16,0 0-16,17 0 15,0 0-15,18 0 16,-35 0-16,17 0 16,0 0-16,1 0 15,17 0-15,-18 0 16,-17 0-1,17 0-15,-18 0 16,1 0-16,17 0 16,-17 0-16,0 0 15,-1 0-15,1 0 16,0 0 0,-1 0-16,18 0 31,-17 0-31,0 0 0,-1 0 15,1 0-15,0 0 16,-1 0 0,1 0-16,17 0 15,-17 0-15,-1 0 16,-17 18-16,36-18 16,-19 0-16,1 0 15,53 0-15,-36 0 16,0 0-1,-17 0-15,-1 0 16,19 0-16,-19 0 0,1 0 16,17 0-1,-17 0-15,0 0 16,34 0-16,-34 0 16,17 0-1,1 0-15,-1 0 0,0 0 16,-17 0-16,-1 0 15,1 0-15,0 0 16,-1 0-16,19 17 16,-19-17-16,36 0 15,-35 0 1,0 0 0,-1 0-16,1 0 15,-1 0-15,1 0 16,35 0 859,-18 0-860,1 0-15,52-17 16,-53 17-16,106-36 16,-106 19-16,36-1 15,17 18-15,-17-18 16,-36 18-16,0-17 0,36 17 16,-36 0-16,-17 0 15,52-18-15,-52 18 16,17 0-16,0 0 15,1 0-15,-1-17 16,36 17-16,-18 0 16,-36 0-16,1 0 15,17 0 1,18 0-16,-18 0 16,36-36-16,-36 36 15,53 0-15,-70 0 16,0 0-16,17 0 15,53 0-15,-70 0 16,-1 0-16,1 0 16,0 0-16,-1 0 15,18 0-15,-17 0 16,0 0 0,17-17-16,0 17 15,1 0-15,17 0 16,-18 0-16,0 0 15,0 0-15,18 0 16,-17 0-16,-1 0 16,-18 0-16,19 0 15,17 0 1,-18 0-16,0 0 16,53 0-16,-52 0 15,-19 0-15,36 0 16,18 0-16,-36 0 15,-17 0-15,17 0 16,0 0-16,18 0 16,-35 0-16,-1 0 15,36 0 1,0 35-16,-35-35 16,0 0-16,-1 0 15,1 18-15,17-1 16,0-17-16,1 0 15,-1 0-15,-17 0 16,-1 0-16,1 0 16,17 0-16,0 18 15,1-18 1,-19 0-16,19 0 16,87 0-16,-88 17 15,1-17-15,-1 0 16,18 0-16,-18 0 15,-17 0-15,17 0 16,-17 0-16,35 0 16,-18 0-16,-17 0 15,52 18-15,-35-18 16,18 18 0,-17-18-16,-1 0 15,0 17-15,71-17 16,-53 0-16,-18 0 15,106 0-15,-105 0 16,87 0-16,0 0 16,-52 0-16,-36 0 15,18 0 1,18 0-16,-36 0 16,0 0-16,-17 0 15,0 0-15,-1 0 31,19 0 1,-19 18-17,1 0-15,17-18 0,0 0 16,18 0-16,-17 17 16,16-17-16,19 0 15,0 0-15,-36 0 16,18 0-16,0 0 15,17 0-15,-52 0 16,17 0-16,89 0 16,-89 0-16,18 0 15,0 0-15,-18 0 16,0 0 0,1 0-16,-19 0 15,19 18-15,-19-18 16,1 0-16,-1 0 15,1 0-15,0 0 16,-1 0 15,1 0 1,17 0-17,-17 0 1,0 0-16,-1 0 15,18 0 392,71 0-392,-53 0-15,-18 0 16,54 0-16,-19 0 0,-35 18 16,1-1-16,-1-17 15,0 0-15,-17 0 16,35 18-16,-18-18 15,-17 0-15,-1 0 16,1 0-16,0 0 16,17 0-16,-17 0 15,-1 0-15,1 0 16,17 0 0,-17 0-16,-1 0 0,19 0 15,-19 0-15,1 0 0,0 0 31,17 0-31,-17 0 16,-1 0-16,36 0 16,-18 0-16,1 0 15,-19 0-15,19 0 16,17 0 0,-18 0-16,-18 0 15,1 0-15,17 0 16,1 0-1,-19 0-15,1 0 16,0 0-16,-1 0 16,1 0-16,-1 0 15,1 0-15,17 0 16,-17 0 0,0 0-16,-1 0 0,1 0 15,0 0-15,-1 0 16,36 0-16,-35 0 15,-1 0-15,1 0 16,0 0 0,17 0-16,-17 0 15,17 0-15,0 0 16,-17 0-16,-1 0 16,19 0-16,17 0 15,-18 0-15,-17 0 16,17 0-16,-18 0 0,1 0 15,35 0-15,-35 0 16,17 0-16,0 0 0,1 0 16,-1 0-16,0 0 15,-17 0-15,-1 0 16,19 17 0,17-17-16,-18 18 15,-18-18-15,19 0 16,-1 0-16,18 0 15,-18 0-15,0 0 0,1 0 16,-1 0-16,18 0 16,-18 0-16,18 0 15,-18 0-15,18 0 16,18 0-16,-18 0 16,17 0-16,-34 0 15,17 0-15,-18 0 16,18 0-16,-18 0 0,0 0 15,-17 0-15,17 18 16,-17-18-16,35 0 0,-18 17 16,0-17-16,18 0 15,0 0-15,0 0 16,35 0-16,-35 0 16,0 0-16,-18 0 15,1 0-15,17 0 16,-18 0-16,0 0 0,0 0 15,1 0-15,-1 0 16,0 0-16,1 0 16,-19 0-16,1 0 15,-1 0 1,19 0-16,-19 0 16,1 0 15,53 0 391,-36 0-407,-18 0-15,1 0 16,35 0-16,-18 0 0,-17 0 16,0 0-16,17 0 15,18 0-15,0 0 16,0 0-16,-18 0 15,53 0-15,18 0 16,0 0-16,-36 0 16,89 0-16,-88-17 15,17 17-15,-53 0 16,-17 0 0,17 0-16,0 0 15,1 0-15,-19 0 16,1 0-16,-1 0 15,1 0-15,0 0 16,-1 0-16,1 0 16,17 0-16,-17 0 15,0 0 1,-1 0-16,19 0 16,-1 0-16,18 0 15,-18-18-15,18 18 16,-18 0-16,53 0 15,-70 0-15,35-18 16,17 18-16,-17 0 16,36-17-16,-37 17 0,-16 0 15,17 0-15,-18 0 16,53 0-16,-70 0 16,70 0-16,-35 0 15,35 0-15,-17 0 16,17 0-16,-18 0 15,-17 0-15,36 0 0,16 0 16,-52 0-16,-17 0 16,-1-18-16,0 18 15,0 0-15,36 0 16,-53 0-16,-1 0 16,1 0 15,-1 0-31,1 0 15,0 0-15,17 0 0,-17 0 16,-1 0 0,1 0-1,17 0-15,-17 0 16,35 0-16,0-17 16,-18 17-16,0 0 15,18 0-15,-18 0 16,1 0-16,-19 0 15,19 0-15,-1 0 16,0-18-16,-17 18 16,17 0-16,-17 0 15,52 0-15,1 0 16,-36 0 0,18 0-16,-35 0 15,17 0-15,-17 0 16,-1 0-16,1 0 15,0 0-15,17 0 16,-18 0-16,1 0 16,0 0-16,-1 0 15,19 0 1,17 0-16,-18 0 16,-18 0-16,19 0 0,-1 0 15,18 0 1,0 0-16,-18 0 15,18 0-15,53 0 16,-71 0-16,18 0 16,0 0-16,-18 0 15,1 0-15,87 0 16,-88 0-16,1 0 16,-1 0-16,-17 0 15,17 0 1,-18 0-16,1 0 15,0 0 17,-1 0-17,1 0-15,0 0 32,-1 0-17,19 0 16,-19-35 16,1 35-31,-1 0-16,1 0 16,0 0-16,-1 0 15,1-18-15,53 18 16,-54 0-16,1 0 15,17-18-15,0 18 16,1 0-16,-19 0 16,19 0-16,-19 0 15,19 0 1,-19 0-16,36 0 16,-35 0-16,-1 0 0,1 0 15,0 0 1,-1-17-16,36 17 15,-35 0-15,35-18 16,-36 18-16,1-18 16,0 18-1,17 0-15,-17 0 0,-1 0 16,1 0 0,-18-17 15,18 17 328,17 0-359,-18 0 16,1 0-16,0 0 15,35 0-15,-18-18 16,0 18-16,18 0 16,0 0-16,-18 0 15,1 0-15,-1 0 16,-18 0 0,19 0 15,-1 0-16,0 0-15,1 0 16,-1 0-16,0 0 16,0 0-16,-17 0 15,0 0-15,-1 0 16,1 0 0,0 0 30,-1 0-30,1 0 0,0 0-16,-1 0 15,1 0-15,-1 0 16,1 0 0,17-17-16,18 17 15,-17 0-15,-19 0 16,1 0-1,-1 0-15,1 0 16,0 0 31,17 0-31,-17 0 124,-1 0-124,1 0 15,0 0-15,-1 0-1,1 0 17,0 0 46,17 0-47,-18 0-15,1 0-1,0 0-15,-1 0 31,1 0 32,0 0-16</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5T07:42:52.3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31044 10319 0,'-17'0'421,"-1"0"-358,1 0-1,-19 0 1,19 0-16,-1 0 15,0 0-15,1 0-31,-1 0-1,0 0-15,1 0 16,-18 0 0,17 0-16,0 0 15,1 0 1,-19-18-16,19 18 0,-1 0 16,-17 0-16,17 0 15,0 0 1,1 0-16,-1 0 15,-17 0-15,17 0 16,-17 0 0,17 0-16,1 0 0,-1 0 15,0 0-15,1 0 16,-1 0 0,1 0-16,-19 0 15,19 0-15,-1 0 0,0 0 16,1 0-1,-1 0-15,0 0 16,1 0-16,-1 0 16,0 0-16,1 0 15,-1 0-15,1 0 16,-1 0-16,0 0 16,1 0-16,-1 0 15,-17 0-15,17 0 16,0 0-16,1 0 15,-1 0 1,1 0-16,-1 0 0,0 0 16,-17 0-16,35-35 15,-18 35 1,1 0 0,-1-18-1,0 18-15,1 0 16,-1 0-16,-17 0 15,17 0-15,1 0 16,-1 0-16,0-17 16,1 17-16,-1 0 15,0 0 1,-17 0-16,18 0 16,-1 0-16,0-18 15,-17 18-15,0 0 16,-36 0-16,36-18 15,17 18-15,1 0 16,-19 0-16,1 0 0,17 0 16,1 0-1,-1 0-15,-17 0 16,17 0-16,1 0 16,-1 0-16,0 0 15,1 0-15,-19 0 16,19 0-16,-19 0 15,1 0-15,17 0 16,-17 0-16,18 0 16,-1 0-16,0 0 15,-35 0 1,18-17-16,17 17 16,-17 0-16,18 0 15,-19 0-15,-17 0 16,18 0-16,17 0 15,-17 0-15,-18 0 16,36 0-16,-19-18 16,-17 18-16,36 0 15,-1 0-15,1 0 16,-1 0 0,0 0-16,-17 0 15,17 0-15,1 0 16,-1 0-16,0 0 15,-17 0-15,17 0 16,-17 0-16,18 0 16,-1 0-16,0 0 15,-35-18-15,18 18 16,-18 0-16,18 0 0,-18 0 16,35 0-16,-17 0 15,17 0-15,-17 0 16,17 0-16,1 0 15,-18 0-15,17 0 16,0 0-16,1 0 16,-36 0-16,35 0 15,-17 0 1,17 0-16,1 0 16,-1 0-16,0 0 15,1 0 1,-1 0-1,0 0-15,-17 0 16,17 0 0,1 0-1,-1 0-15,1 0 16,-1 0-16,0 0 16,1 0-16,-1 0 15,0 0-15,1 0 16,-1 0-16,0 0 15,1 0-15,-1 0 16,1 0-16,-36 0 16,0 0-16,35 0 15,0 0-15,1 0 16,-19 0 0,19 0-16,-36 0 15,18 0-15,17 0 16,-53 0-16,36 0 15,0 0-15,17 0 16,1 0-16,-19 0 16,1 0-16,17 0 15,1 0 1,-1 0-16,0 0 16,1 0-16,-18 0 15,-1 0-15,19 0 16,-1 0-16,0 0 15,1 0-15,-1 0 16,-17 0-16,17 0 16,1 0-16,-1 0 15,0 0-15,1 0 16,-1 0 0,-17 0-16,17 0 15,0 0-15,1 0 16,-1 18-16,1-18 15,-1 0 1,0 0-16,-17 0 16,17 0-16,1 0 15,-1 0 1,0 0-16,1 0 16,-36 0-16,18 0 15,-1 0-15,1 0 16,17 18-16,1-18 15,-1 0-15,-17 0 16,17 0-16,1 0 16,-1 0 15,0 0 0,54 0 250,-19 0-218,1 0-63,-1 0 0,1 0 16,17 0-16,18 17 15,-35-17-15,17 18 16,1-18-16,-1 18 15,0-18-15,-17 0 16,17 0-16,-17 0 16,35 17-16,-18-17 15,0 0-15,-17 0 16,-1 0 0,1 0-16,0 0 15,70 0-15,-71 0 16,19 0-16,-1 0 15,0 0-15,18 0 16,-18 0-16,1 0 0,-1 0 16,-17 0-16,52 0 15,-52 0-15,0 0 16,17 0-16,0 0 16,53 0-16,-52 0 15,-19 0-15,1 0 16,35 0-16,-36 0 0,19 0 15,-1 0-15,-17 0 16,-1 0-16,19 0 16,-19 0-16,1 0 0,17 0 15,-17 0-15,17 0 16,18 0 0,-18 0-16,0 0 15,1 0-15,17 0 16,-18 0-16,-17 0 0,17 0 15,-18 0-15,1 0 16,35 0-16,-18 0 16,-17 0-1,17 0-15,0 0 16,18 0-16,-17 0 16,-19 0-16,19 0 15,-19 0-15,1 0 16,35 0-16,-18 0 0,0 0 15,1 0-15,17 0 16,-18 0-16,0-17 16,0 17-16,1-18 0,52 18 15,-53 0-15,36 0 16,-54 0 0,36 0-16,-17 0 15,-19 0-15,1 0 16,-1 0-16,1 0 0,17 0 15,1-18-15,-19 18 16,1 0-16,0-17 16,17 17-16,0 0 15,0 0-15,-17 0 16,17 0-16,-17 0 31,0 0-15,17 0-1,-18 0 1,1 0-16,0 0 0,-1 0 16,1-18-16,0 18 15,35-18-15,-36 18 16,1 0 0,0 0-1,-1 0 16,-34 0 219,-1 0-234,-35 0 0,18 0-16,17 0 15,-17 18-15,-1-18 16,-34 18-16,-1-18 16,18 0-16,1 0 15,-1 0-15,0 35 16,-71 0-16,-17 0 15,71 1-15,-1-19 16,18-17-16,-17 0 16,-1 18-16,-52-18 15,70 0-15,-18 0 0,-52 0 16,70 0-16,-36 18 16,19-18-16,-1 0 15,18 0-15,1 17 16,-1-17-16,17 0 15,1 0-15,-18 0 16,-53 0-16,36 0 16,34 0-16,-16 0 15,-1 0-15,-36 0 16,37 0-16,34 0 16,0 0-1,-17 0-15,-18 0 16,0 0-16,-35 0 15,53 0-15,-1 0 0,1 0 16,0 0-16,0 0 16,17 0-16,-17 0 15,17 0-15,0 0 16,1 0-16,-36 0 16,18 0-1,17 0-15,-17 0 16,-1 0-16,1 0 15,0 0-15,17 0 16,-35 0-16,-17 0 16,52 0-16,-17 0 15,-1 0-15,1 0 16,-18 0-16,36 0 16,-19 0-1,19 0-15,-19 0 16,19 0-16,-36 0 15,35 0-15,1 0 16,-1 0-16,-17 0 16,17 0-16,-35 0 15,35 0-15,1 0 16,-1 0 0,1 0-16,-1 0 15,0 0-15,-17 0 16,17 0-16,1 0 15,-1 0-15,0 0 16,1 0-16,-1 0 16,1 0-16,-19 0 31,19 0-31,-1 0 0,0 0 16,1 0-1,-1 0 1,0 0-16,1 0 15,-18 0-15,17 0 16,0 0-16,-17 0 16,17 0-16,-52 0 15,35 0-15,17 0 16,0 0-16,1 0 16,-19 0-1,-17 0-15,18 0 16,-35 0-16,52 0 15,-53 18-15,54-18 16,-1 0-16,0 0 16,1 0-16,-1 0 15,1 0-15,-19 35 16,19-35-16,-1 0 16,0 0-16,1 0 15,-1 0 1,-17 18-16,-18-18 15,18 0-15,-1 0 16,19 0-16,-36 0 16,35 0-16,0 0 15,1 0-15,-18 0 16,17 0-16,-35 0 16,18 0-16,17 0 15,-17 0-15,0 0 16,-18 0-16,17 0 15,1 0-15,0 0 16,-18 0-16,35 0 16,1 0-16,-1 0 15,0 0-15,1 0 16,-1 0-16,0 0 0,-52 0 16,35 0-16,17 0 15,-17 0-15,17 0 16,0 0-16,-17 0 15,0 18-15,17-18 16,1 0-16,-1 0 16,0 0-16,1 0 15,-19 0-15,19 0 16,-1 0-16,0 0 16,1 0-1,-19 0-15,-16 0 16,16 0-16,1 0 15,0 0-15,-1 17 16,-34-17-16,35 18 0,-1-18 16,1 0-16,17 0 15,-17 0-15,18 0 0,-1 0 16,0 0-16,1 0 16,-1 0-1,0 0-15,-35 0 16,36 0-16,-1 0 15,1 0-15,-1 0 16,-17 0-16,-18 17 16,35-17-16,0 0 15,1 0-15,-1 0 0,0 0 16,1 0 0,-1 0-16,-17 0 15,17 0-15,1 0 16,-1 0-1,0 0 32,-35 0 1125,1 0-1156,-37 18-16,36-18 15,0 0-15,-17 0 16,-1 0-16,1 0 16,-36 0-16,35 0 15,-52 0-15,17 0 16,36 0-16,-142 0 16,106 0-16,53 0 15,0 0-15,-53 0 16,53 0-1,-88 0-15,53 0 16,-18 0-16,71 0 16,-18-18-16,-17 18 15,-19 0-15,54 0 16,-35 0-16,52 0 16,0 0-1,1 0-15,-1 0 0,0 0 16,1 0-1,-1 0-15,0 0 16,1 0-16,-1 0 31,1 0-15,17-17 0,-18 17-1,0-18 1,1 18-1,-19-17-15,19 17 16,-1 0-16,0 0 0,1 0 16,-18 0-1,-18-18-15,17 18 16,1-35-16,-36 17 16,1-17-16,35 35 15,-36 0-15,53 0 16,-70-18-16,35 18 15,18 0-15,-53 0 16,53-18-16,-1 18 16,1 0-16,0 0 0,17 0 15,-17 0-15,0 0 16,17 0-16,-17 0 0,17 0 16,-17 0-16,-1 0 15,1 0 1,18 0-16,-19 0 15,-17-17-15,18 17 16,0-18-16,0 18 16,-54 0-16,72 0 15,-54 0-15,18 0 0,-17 0 16,-1 0-16,53 0 16,-52 0-16,35 0 15,-1 0-15,19 0 16,-19 0-16,1 0 15,18 0-15,-19 0 16,19 0-16,-19 0 16,-52 0-16,53 0 15,17 0 1,-17 0-16,17 0 0,-17 0 16,0 0-16,17 0 15,-17 0 1,17 0-16,-35 0 15,36 0-15,-19 0 16,1 0-16,17 0 16,-34 0-16,34 0 15,0 0-15,1 0 16,-19 0-16,19-18 16,-1 18-1,-17 0-15,17 0 16,0 0-16,1 0 15,-18 0-15,-1 0 16,-17 0-16,18 0 16,0 0-16,-18 0 15,-18 0-15,18 18 16,18-18-16,0 0 16,-36 0-16,1 18 0,52-18 15,-70 17-15,53-17 16,-1 18-16,1-18 15,17 0-15,1 0 16,-18 35-16,17-35 16,0 0-16,1 0 15,-1 0-15,0 0 16,1 0-16,-1 0 16,-17 0-1,17 0-15,1 0 16,-1 0-16,0 0 31,1 0-15,-1 0-1,0 0 1,-17 0-16,17 0 16,1 0-1,-1 0-15,0 0 16,-17 0-16,18 0 15,-1 0-15,0 0 16,1 0-16,-1 0 16,0 0-16,1 0 15,-1 0-15,-35 0 16,18 0-16,0 0 16,17 0-16,-17 0 15,-18 0-15,0 0 16,35 0-1,-17 0-15,17 0 16,-17 0-16,17 0 16,1 0-16,-1 0 15,-17 0 1,17 0-16,1 0 0,-19 0 16,1 0-1,0 0-15,-1 0 16,19 0-1,-36 0-15,-18 0 16,54 0-16,-1 0 16,-52 0-16,52 0 15,-17 0-15,-1 0 0,-52 0 16,35 0-16,0 0 16,-88 0-16,35 0 15,18 18-15,35-18 16,18 0-16,0 0 0,-18 0 15,35 18 1,-17-18-16,17 0 16,1 0-16,-36 0 15,35 0-15,-17 0 16,-1 0-16,19 0 16,-1 0-16,-17 0 15,17 0-15,1 0 16,-1 0-1,0 0-15,1 0 16,-1 0 0,0 0-16,1 0 15,-1 0 1,1 0-16,-1 0 16,0 0-1,1 0-15,-1 0 16,0 0-1,1 0-15,-19 0 16,19 0-16,-1 0 16,0 0-16,1 0 15,-1 0 1,1 0-16,-1 0 0,-35 0 16,18 0-16,17 0 15,0 0 1,1 0-16,-1 0 15,-17 0-15,17 0 16,1 0 0,-19 0-16,19 17 0,-1-17 15,-35 0-15,36 0 16,-1 0 0,0 0-16,1 0 15,-19 0-15,19 0 16,-36 0-16,18 0 15,-1 18-15,1-18 16,-18 0-16,18 0 16,-1 18-16,1-18 15,18 0-15,-36 0 16,35 0-16,0 0 16,1 17-16,-1-17 15,0 0-15,1 0 16,-18 0-1,17 0 1,0 0 15,1 0 469,-1 0-500,-17 0 16,-1-17-16,-17 17 16,18 0-16,0-18 15,-36 0-15,18 1 0,1-1 16,-1 0-16,-36 18 15,37-17 1,-1 17-16,-36-53 16,-34 53-16,52-18 15,18 18-15,-17 0 16,35 0-16,-36 0 16,36 0-16,0 0 0,-1 0 15,-17 0-15,18 0 16,0 0-16,-1 0 15,-16 0-15,34 0 16,0 0-16,-17 0 16,0-18-16,17 18 15,-52 0-15,-19-17 16,54 17-16,-35 0 16,-1 0-16,18 0 15,-17-18-15,34 18 16,1 0-16,0 0 0,-54 0 15,54 0-15,-18 0 16,18 0-16,-18 0 16,18 0-16,0 0 15,-1 0-15,1 0 16,-18-17-16,0-1 16,0-17-16,-17 35 0,17 0 15,17 0-15,1 0 16,-18 0-16,18 0 15,-18-18-15,18 18 16,-18 0-16,18 0 16,17 0-16,0 0 15,1 0-15,-1 0 16,-35 0-16,36 0 16,-1 0-16,0 0 15,1 0-15,-1 0 16,0 0-16,-35 0 0,36 0 15,-19 0-15,1 0 16,0 0-16,17 0 16,-17 0-16,-36-35 15,19 35-15,-1-18 16,-18 0-16,18 18 16,-53 0-16,53 0 0,0 0 15,1 0-15,16 0 16,1 0-16,0 0 15,-1 0-15,-16 0 16,34 0-16,-17 18 16,-18-18-16,17 0 15,-87 35-15,70-35 16,-53 0-16,53 36 0,-35-36 16,18 17-16,17-17 15,17 0-15,1 0 0,-18 0 16,18 0-16,0 18 15,-1-18-15,-34 0 16,34 0 0,19 0-16,-1 0 15,1 0-15,-1 0 16,-17 0-16,-1 0 16,1 0-16,17 0 0,1 0 15,-18 0-15,-1 0 16,19 0-16,-1 0 15,0 0-15,1 0 16,-1 0 0,0 0-16,1 0 15,-18 0-15,-1 0 16,-34 18-16,-1-1 16,36-17-16,0 18 15,-1-18-15,1 17 16,-53-17-16,53 0 15,17 0 1,0 0-16,-17 0 16,17 0-16,1 0 15,-19 0-15,36 18 16,-17-18-16,-1 0 16,-35 0-16,36 0 15,-19 0 1,19 0-16,-19 0 15,-17 0-15,36 0 16,-18 0-16,17 0 16,0 0-16,1 0 15,-1 0-15,-17 0 16,17 0-16,0 0 16,1 0-1,-1 0-15,-17 0 0,0 0 16,-18 0-16,35 0 15,-17 0-15,0 0 16,17 0 0,-17 0-16,-18 0 15,35 0-15,0 0 16,1 0-16,-1 0 16,-52 0-16,34 0 15,19 0-15,-1 0 16,-17 0-16,-18 0 15,18 0-15,-36 0 16,36 0-16,-1 0 16,19 0-1,-1 0-15,0 0 16,1 0-16,-1 0 16,1 0-16,-19 0 31,19 0-16,-1 0-15,0 0 16,1 0-16,-1 0 16,0 0-1,1 0 1,-18 0 0,17 0-1,0 0 1,1 0 15,-1 0 0,0 0-15,1 0-16,-1 0 16,-17 0-1,17 0 1,1 0-1,-1 0 1,0 0-16,1 0 16,-1 0-16,-17 0 31,17 0-15,0 0 15,1 0 0,-1 0 0,18-18 94,0 1-93,0-1 14,18 18-30,-1-17-16,1 17 16,17 0-1,-17 0-15,-18-18 16,35 18-16,1 0 16,-19 0-16,1 0 15,-1 0-15,19 0 16,17 0-16,-18 0 15,18 0-15,-18 0 16,-17 0-16,17 0 16,53 18-1,-70-18-15,-1 0 16,19 17-16,-19-17 16,19 0-16,34 0 15,-34 0-15,-19 0 16,1 0-16,17 0 15,0 0-15,1 18 16,-19-18 0,1 0-16,0 0 15,17 0-15,0 0 16,18 0-16,-35 0 16,17 0-16,0 0 15,18 0-15,-18 0 16,18 0-16,-35 0 15,35 17-15,-35-17 16,-1 0-16,1 0 16,35 18-1,-18-18-15,0 35 16,1-35-16,-19 0 16,-17 18-16,35-18 15,1 0-15,17 0 16,-18 18-16,0-18 15,-17 0-15,17 0 16,18 0-16,-35 0 16,17 0-1,-17 0-15,-1 0 16,1 0-16,35 0 16,-36 17-1,19-17-15,-19 0 0,1 0 16,35 18-16,-35-18 15,-1 0 1,18 18-16,-17-18 16,17 17-16,1-17 15,-19 0-15,1 0 16,0 0-16,-1 0 16,19 0-16,16 0 15,-16 0-15,-1 0 0,-17 0 16,17 0-16,18 0 15,-36 0-15,19 0 16,-1 0-16,0 0 16,18 0-1,-35 0-15,17 0 16,0 18-16,54-18 16,-54 0-16,0 0 15,0 0-15,18 0 16,-17 18-16,-19-18 0,19 17 15,-19-17-15,1 0 16,35 18-16,-36-1 16,1-17-1,0 0-15,17 0 16,-17 18-16,-1-18 16,18 0-16,-17 0 15,0 0-15,17 0 16,-17 0-16,-1 0 15,54 0-15,-53 0 16,34 18-16,-34-18 16,17 0-16,36 0 0,-53 0 15,17 0-15,0 17 16,0-17-16,1 0 16,-1 0-16,0 0 15,0 0-15,-17 0 16,35 0-16,-18 0 0,-17 0 15,-18 18-15,18-18 16,-1 0-16,1 0 16,-1 0-1,19 0-15,-19 35 16,1-35-16,0 0 16,-1 0-1,1 0-15,17 0 16,1 0-16,-19 0 15,1 0 1,-1 0-16,1 0 16,0 0-16,-1 0 15,19 0 1,-19 0 0,1 0-16,0 0 15,-1 0 1,-17 18 46,0 0-15,-17-18 203,-1 0-250,0 0 16,-17 0-16,17 0 15,-17 0 1,17 0-16,-17-18 0,-18-17 16,18 17-16,0 0 15,-1 18-15,19 0 16,-36 0-16,35 0 16,1 0-16,-1-17 15,0 17-15,1-18 16,-1 18-16,0 0 15,-17 0-15,17-18 16,1 18 15,-1 0-31,1 0 16,-1 0-16,0 0 16,1 0-16,-19 0 15,19-17-15,-19 17 0,19-18 16,-1 18-16,1 0 15,-1 0 1,-17 0-16,17 0 0,0 0 16,18-17-1,0-1 17,0 0-17,0 1 1,0-1-16,0 0 31,0 1-15,0-19 15,18 19-15,17 17-1,-17-18 1,-18 0-16,18 18 15,-1 0-15,18 0 16,1 0-16,17 0 0,-18 0 16,0 0-1,0 0-15,1 0 16,17 0-16,17 0 0,-35-17 16,54 17-16,-54 0 15,0 0-15,18 0 16,-18 0-16,18 0 15,-35 0 1,0 0-16,17 0 16,0 0-16,0 0 15,1 0-15,-19 0 16,1 0-16,53 0 16,-54 0-16,19 0 15,16 0-15,-34 0 16,17 0-16,-17 0 15,0 0 1,-1 0-16,1 17 16,17-17-16,-17 0 15,35 0 1,-18 0-16,18 0 16,17 18-16,-34-18 15,-1 0-15,0 0 16,-17 0-16,35 0 15,-36 0-15,1 0 16,0 0-16,-1 18 16,1-18-16,35 35 15,-35-35 1,-1 0-16,1 0 16,0 0-16,17 0 15,35 0-15,-34 0 16,-1 0-16,0 0 15,18 0-15,0 0 16,53 18-16,-53-18 16,0 0-16,-18 0 15,18 0 1,0 0-16,17 0 16,-52 0-16,17 17 15,1-17-15,-1 18 16,-18-18-16,54 18 15,-36-18-15,18 17 16,-18-17-16,18 0 16,18 0-16,35 0 15,-89 0 1,72 0-16,-54 0 16,18 0-16,35 0 15,0 0-15,-52 0 16,16 0-16,-16 0 15,-1 18-15,-17-18 16,17 0-16,0 0 16,-17 0-16,17 0 15,-17 18 1,17-18-16,53 0 16,-53 0-16,1 0 15,-19 0-15,54 0 16,-53 17-16,-1-17 15,1 0-15,-1 0 16,1 0-16,17 0 16,1 0-1,-1 0-15,0 0 16,1 0-16,16 0 16,-16 0-16,-19 0 15,36 0-15,-17 0 16,-19 0-1,1 0-15,-1 0 0,1 0 16,0 0-16,17 0 16,0 0-1,-17 0-15,17 0 16,-17 18-16,0-18 16,-1 0-1,18 0-15,18 0 0,-35 0 16,17 0-16,1 0 15,-1 17-15,18-17 16,-18 0-16,0 0 16,1 0-16,52 0 15,-35 0 1,-18 0-16,18 0 16,-18 0-16,0 0 15,18 0-15,-35 0 16,0 0-16,-1 0 15,1 0-15,17 0 16,-17 0-16,-1 0 0,1 0 16,17 0-1,-17 0 1,0 0-16,-1 0 16,1 0-16,0 0 31,-1 0-31,1 0 15,17 0-15,-17 0 16,-1 0-16,1 0 16,0 0-16,-1 0 15,1 0-15,35 0 0,-18 0 16,-17 0 0,-1 0-16,1 0 15,0 0-15,35 0 16,-36 0-16,19 0 15,-19 0-15,18 0 16,18 0-16,-17 0 16,-1 0-16,0 0 15,-17 0-15,35 0 16,-18 0 0,0 0-16,1 0 0,-19 0 15,54 0-15,-18 0 0,0 0 16,35 0-16,-35 0 15,0 0-15,52 0 16,-52 0-16,89 0 16,-90 0-16,125 0 15,-107 0 1,-17 0-16,18 0 16,-18 0-16,35 0 15,-18 0-15,36 0 0,18 0 16,-54 0-16,36 0 15,-18 0-15,-52 0 0,87 0 16,-35 0-16,-17 0 16,-18 0-16,-18-17 15,0 17-15,54 0 16,-54 0 0,0 0-16,0 0 0,18 0 0,-17 0 15,-1 0-15,0 0 16,18 0-16,0 0 15,-18 0-15,1 0 16,16 0-16,-16 0 16,-19 0-16,1 0 15,0 0-15,-1 0 32,1 0-32,17 0 15,-17 0-15,-1 0 16,1 0-16,0 0 15,-1 0-15,125 0 344,-1 0-344,-53 0 16,35 0-16,-35 0 15,71 0-15,-53 0 16,70 0-16,1 0 16,-54 0-16,18 0 15,-35 0-15,0 0 0,-71 0 16,18 0-16,35 0 16,-35 0-16,-17 0 15,34 0-15,18 0 16,-17 0-16,52 35 15,-70-35-15,71 0 16,-54 0-16,-17 0 0,18 0 16,-36 0-16,0 0 15,1 0-15,17 0 16,-18 0-16,0 0 16,-17 0-16,17 0 15,0 0-15,1 0 16,-19 0-16,19 0 15,-19 0-15,36 0 0,-18 0 16,36 0-16,-18 18 16,0-18-16,0 0 15,0 0-15,35 0 0,-53 0 16,-17 0-16,17 0 16,53 17-1,-35-17-15,-18 0 0,18 0 16,18 0-16,-53 0 0,-1 0 15,18 0-15,-17 0 16,35 0-16,-35 0 16,17 0-16,-17 0 15,17 0-15,35 0 16,-52 0 0,17 0-16,1 0 0,-1 0 0,18 0 15,-18 0-15,0 0 16,1 0-16,69 0 15,-69 0-15,-1 18 16,0-18-16,-17 0 16,35 0-16,-36 0 15,1 0-15,0 0 16,17 0-16,-17 0 16,17 0-16,-17 0 15,-18 18 79,0-1-78,-53 1-1,-230 52-15,178-70 16,52 0-16,0 0 15,17 0-15,1 0 16,0 0-16,-18 0 16,18 0-16,-36 0 15,18-35-15,0 35 0,18-17 16,-18 17 0,18 0-16,-71-18 15,35 18-15,19-18 0,-19 18 16,-35 0-16,-53 0 15,89 0-15,-36 0 0,53 0 16,-35 0-16,17 0 16,18 0-16,18 0 15,18 0-15,-36 0 16,35 0 0,0 0-16,1 0 0,-89 0 15,53 0-15,18 0 0,-1 0 16,19 0-16,-36 0 15,35 0-15,1 0 16,-1 0-16,0 0 31,1 0-15,-1 0 0,-17 0 15,17 0-16,0 0 17,1 0-17,-18 0-15,-1 0 16,-17 0-16,36 0 16,-1 0-16,-17 0 15,-1 0-15,-16 18 16,-1 0-16,35-18 15,-17 0-15,17 0 0,0 0 16,1 0-16,-1 0 16,1 0-16,-1 0 15,0 0-15,1 0 32,-1 0-1,0 0 31,-17 0-46,17 0 0,1 0-16,-1 35 15,-52-35-15,-71 35 16,88-17-16,-89-1 15,54 1-15,0 0 16,53-18-16,17 0 16,1 17-16,-1 1 15,-88 0-15,71 17 16,-1-18 0,19-17-16,-1 0 15,1 0-15,-19 0 16,19 0-16,17-17 578,0-1-547,0 1-31,0-1 16,0 0-16,123-105 15,71 17-15,-123 35 16,-36 54-16,18-18 16,-18 17-16,-17 0 15,-1 1-15,1 17 16,-18-18 15,0 0 391,0 1-391,0-1 1,18 0-17,-1 1 1,1-1-16,17 18 15,-17 0-15,0 0 32,-1 0-17,1 0 1,17 0-16,0 0 0,18 0 16,0 0-16,35 0 15,-17 0-15,35 0 16,-18 0-16,-35 0 15,0 0-15,0 0 16,0 0-16,-18 0 16,0 0-16,18 0 15,35 0-15,-52 0 0,69 0 16,-69 0-16,-1 0 16,-17 0-16,-1 0 15,19 0-15,-1 0 16,-17 0-16,17-18 15,0 18-15,71 0 16,-71 0-16,124 0 16,-106 0-16,-18 0 15,18 0-15,-18 0 16,1 0-16,-1 0 16,0 0-16,18 0 0,-18 0 15,1 0-15,17 0 16,-1-17-16,37 17 15,-36 0-15,17 0 16,18-18-16,-35 18 16,124-35-16,-142 35 15,71 0-15,-36 0 0,-17 0 16,35 0-16,-52-35 16,17 17-16,35 0 15,-35 18-15,0-17 16,35 17-16,-35 0 15,0 0-15,52 0 16,-69 0-16,-1 0 16,0-18-16,18 18 0,-35 0 15,0 0-15,-1 0 16,1 0-16,-1 0 16,1 0-16,17 0 15,-17 0 1,0 0-16,-1 0 15,1 0-15,0 0 16,-1 0 0,1 0-16,17 0 15,-17 0 17,-1 0-17,1 0 1,0 0-16,17 0 15,-17 0-15,17 0 0,-18 0 16,19 0-16,-19 0 16,1 0-16,53 18 15,-36-18-15,0 0 16,0 17-16,1-17 16,17 0-16,-18 0 0,18 0 15,-18 0-15,0 0 16,1 18-16,-19-18 15,19 0-15,-19 0 16,1 0-16,17 0 16,0 18-16,-17-18 15,17 35-15,1-35 16,-19 0-16,19 18 16,-19-18-1,1 0 1,-1 0-1,1 0 1,0 0 0,-1 0 15,1 0-15,17 0-16,-17 0 0,0 0 15,-1 0-15,1 0 16,17 0-1,-17 0-15,17 0 16,0 17-16,1-17 16,-1 0-16,0 0 15,18 0-15,-35 0 16,-1 0-16,1 0 16,0 0-16,-1 0 15,1 0 1,-1 0-16,1 0 15,0 0-15,-1 0 16,19 0-16,-1 0 16,36 0-16,-54 0 15,1 0 1,-1 0-16,1 0 16,0 0-16,-1 0 0,36 18 15,-17-18 1,-1 0-16,0 0 15,-17 0-15,35 0 16,0 0-16,-18 0 16,0 0-16,18 0 15,0-18-15,88 1 16,-70-36-16,-18 53 16,17 0-16,-35 0 15,1-18-15,87-17 16,-88 17-1,1 18-15,17 0 16,-18 0-16,0 0 16,36 0-16,-36 0 15,18 0-15,-18-18 16,0 1-16,1 17 16,-19 0-16,36-18 0,-35 18 15,0 0 1,-1 0-16,1 0 15,0 0 1,-1 0 15,18 0 79,-17 0-95,0 0 1,-1 0 0,19 0-16,-1 0 0,18-17 15,-18 17 1,-17 0-16,-1 0 15,1 0-15,0 0 16,-1 0-16,19 0 16,-19 0 15,-87 17 94,-36-17-125,-35 0 16,53 18-16,-54-18 15,72 0-15,-18 0 16,35 17-16,0-17 15,-53 0-15,18 0 16,35 0-16,-106 0 16,71 0-16,17 18 15,-52-18-15,-71 53 16,88-53-16,53 0 16,-17 18-16,17-18 15,17 35-15,-52-17 16,0-18-1,35 0-15,18 0 16,-1 0-16,-16 0 16,16 0-16,19 0 15,-1 0 1,0 0-16,-52 0 16,-18 0-16,35 0 15,0 0-15,18 0 16,-18 0-1,-36 0-15,54 0 0,18 0 16,-19 0-16,1 0 16,-18 0-16,35 0 0,1 0 15,-1 0-15,0 0 16,1 0-16,-1 0 47,18-18 47,18 0-94,52 1 0,1-19 15,17 1-15,0-18 16,1 36-16,-1-19 15,18 1-15,-18 17 16,-35 1-16,52-1 16,-69 0-16,34 1 15,-17-1-15,18-35 16,-36 53-16,71 0 16,-71-17-16,106-19 15,-88 36-15,141-17 16,-141-1-1,53 18-15,-18-18 16,-53 1-16,36 17 16,0-18-16,-19 18 15,19-18-15,-36 18 16,18-52-16,-35 52 16,88 0-16,-71 0 15,-17 0-15,-1 0 16,1 0-1,0 0-15,34 0 16,-34 0-16,0 0 16,-1 0-1,1 0-15,0 0 16,-1 0-16,1 0 16,17 0-16,-17 0 15,0 0-15,34 0 16,1 0-1,-17 0-15,-1 0 16,0 0-16,18 0 16,35 0-16,-52 0 15,-1 0-15,-18 0 16,36 0-16,-17 0 16,17 0-16,35 0 15,-53 0-15,0 0 16,1 0-1,17 17-15,-18-17 16,0 0-16,0 0 16,18 18-16,-17-18 15,-19 0-15,18 0 16,-17 0-16,0 0 0,-1 0 16,1 0-16,0 0 15,-1 0-15,19 17 16,-19-17-16,19 0 0,16 0 15,-34 18 1,0-18-16,-1 0 16,19 0-16,-1 0 15,0 0-15,0 0 16,-17 0-16,17 0 16,1 0-16,17 0 15,-18 0-15,0 0 16,18 0-1,18 0-15,-36 0 16,-18 0-16,19 0 0,34 0 16,-34 0-16,-19 0 15,1 0-15,17 0 16,-17 0-16,-1 0 16,19 0-16,-19 0 15,1 0-15,0 0 16,-1 0-16,1 0 15,0 0-15,17 0 16,-18 0-16,19 0 16,-19 0-1,19 0 1,-19 0-16,19 0 16,-19 0-16,1 0 0,0 0 15,17 0-15,-18 0 16,1 0-16,17 0 15,1 0 1,-19 0-16,19 18 344,-1-1-344,0 1 15,-17-18-15,17 18 0,0-18 16,1 17-16,-1-17 16,53 18-16,-53-18 15,-17 0-15,17 0 16,-17 0-16,52 0 16,-34 0-16,17 0 15,17 0-15,-17 0 16,-18 0-1,-17 0-15,0 0 16,-1 0-16,1 0 16,17 0-16,-17 0 31,-1 0 0,1 0 16,17 0-31,-17 0-16,0 0 15,17 0-15,0 18 16,1-18 0,-1 17-16,-18-17 0,36 0 15,-35 0-15,17 0 16,1 0-16,-19 0 15,36 0 1,-35 0-16,-1 0 16,1 0-16,17 0 15,-17 53-15,0-53 16,17 0-16,-18 0 16,1 0-16,17 0 15,-17 0-15,0 0 16,-1 0-16,19 0 15,-19 0 1,1 0-16,-1 0 16,1 0-1,0 0-15,-1 0 16,1 0-16,17 0 16,-17 0-1,0 0-15,-1 0 16,1 0-16,0 0 15,-1 0 1,18 0-16,-17 0 16,0 0-16,-1 0 15,1 0 1,0 0 15,-1 0-15,1 0 15,17 0-15,-17 0 31,-1 0-32,1 0 32,0 0-16,-1 0 1,1 0-1,0 0-31,-1 0 31,1 0-15,0-18-16,-1 18 15,1 0-15,0 0 16,-1 0-16,1-17 16,17 17-1,-17 0 1,-1 0 15,1 0 0,0 0 32,-18 17 765,0 19-828,-18 17 16,18-36-16,-18 36 15,18-17-15,-17-1 16,17 0-1,-18 0-15,18 1 16,0-19-16,0 1 16,0 0-16,0-1 15,0 1-15,0 17 16,0-17-16,-18-18 31,18 17-31,0 1 31,0 0-15,-17-18-16,17 17 16,0 1-16,0 0 15,-18 17 1,18-17 0,0-1 15,0 1 47,0-1-47,0 1 0,0 0 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35:07.3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7973 15575 0,'-18'0'15,"1"0"48,-1 0-48,0 0 1,-17 0 0,17 0 15,18 18-16,-17-18 1,-1 0-16,0 17 16,1 1-16,-1-18 0,0 0 15,1 18-15,-18-18 16,17 0-16,0 0 16,1 0-16,-1 0 15,0 0-15,-17 0 16,17 0-1,1 17-15,-1-17 16,1 0-16,-1 0 16,53 0 124,53 0-140,-35 0 0,35 18 16,54-18-16,-19 53 16,18-53-16,36 0 15,-72 0-15,36 0 16,-52 0-16,17 0 15,-1 0-15,1 18 16,35-18-16,-88 0 16,-17 0-16,-1 0 15,-18 0 1,19 0-16,-1 0 16,212 0 265,35 35-281,141-35 15,-140 0-15,-36 35 16,-106-35-16,70 0 16,1 0-16,106 0 15,-36-18-15,-35 18 16,-36 0-16,-105 0 16,53 0-16,-53 0 15,70 0-15,-35 0 16,0 0-16,-17 36 0,-18-19 15,52-17-15,-105 18 16,53 0-16,-53-1 16,-18 1-16,71-18 15,-35 0-15,-36 53 16,18-53-16,18 0 16,-36 0-16,106 0 15,-106 0-15,1 0 16,-1 0-16,-18 0 15,36 0-15,-17 0 16,-1 0-16,0 0 16,0 0-16,36 0 15,0 0 1,34 17-16,-34-17 0,-36 0 16,53 0-16,-52 0 15,17 0-15,0 0 0,35 0 16,-35 0-16,53 0 15,-36 0-15,71 0 16,-70 0-16,70 0 16,-35 0-16,123 18 15,-123-18 1,35 18-16,18-18 16,-89 0-16,36 0 15,35 17-15,-70-17 16,17 36-16,53-19 15,-70 1-15,-19-18 16,107 18-16,-88 34 16,-18-52-16,0 18 15,0-18 1,-36 0-16,1 0 16,17 0-16,-17 0 0,-1 0 15,1 0 1,229 35 265,70 1-265,-105 17-16,-18 0 15,-70-36-15,-19 36 16,1-53-16,-17 18 16,-37-1-16,19 1 15,-18 0-15,-18-18 16,53 17-16,-70 1 15,17-18-15,-17 0 16,0 18-16,-1-1 16,18-17 15,-35 35-31,18-35 31,-18 18-15,18-18-1,-18 18 1,17-18 0,-17 17 15,0 1-15,18-18 15,-18 18-31,18-18 31,-18 17-31,17-17 16,-17 18-1,18-18 1,0 0-16,17 0 16,-18 0 15,1 0 0,0 0 0,-1 0 1,1 0-1,0 0 0,17 0 0,-17 0-15,-1 0 31,-17-18-32,18 18 1,-18-17 0,18 17-1,-18-18 17,35 0-32,35 1 15,-34-1-15,-19 18 16,1 0-16,0 0 15,-1 0 1,1 0-16,-1 0 16,1-18-1,0 18-15,-1 0 16,1 0-16,0 0 16,-1 0-16,1 0 46,17 0-30,-17 0 0,17 0-16,0 0 0,1-35 15,17 35-15,-36 0 16,1 0-16,0 0 16,-1 0-1,1 0 1,-1 0-1,-34 18 110,-1-18-109,1 17-16,17 1 16,-18-18-16,-35 0 15,18 18-15,-1-18 0,19 0 16,-1 0 0,1 0-16,-36 0 15,17 0-15,19 17 16,-36 1-16,0-18 15,0 0-15,18 0 16,-54 0-16,54 0 16,18 0-16,-1 0 15,0 0-15,1 0 16,-36 0 0,17 0-16,1 0 15,17 0-15,1 0 16,-1 0-16,1 0 15,-19 0-15,54-18 110,0 18-95,-1-17-15,1 17 0,-1 0 16,1 0 15,0 0 32,-1 0-16,19 0-16,-19 0 78,-17 17-93,0 1 15,0 0-15,0-1 15,0 19-15,0-19-1,0 1 1,0 0 0,0-1 30,0 1-30,0-1 0,0 1-1,0 17 17,0-17-1,0 0 16,0-1-32,18 1 1,-18 0-16,0-1 16,0 1-1,0 17 48,0-17-32,18-18-15,-18 17-1,17-17 157,-17-17-156,18-19-1,0 19 17,-18 34 264,0 1-264,0 0 15,0-1 31,0 19 15,-18-36 282,0 0-375,1 0 16,-19 0 0,19 0-1,-1 0-15,0 0 16,1 0 0,-1 0-16,0 0 0,1 0 15,-18 0 1,17 0-16,0 0 15,-35 0-15,18 0 16,-18 0-16,-17-18 16,34 18-16,-17 0 15,-17 0-15,17 0 16,-18 0-16,19 0 0,-1 0 16,17 0-16,-17 0 15,-52 0-15,52 0 16,-36 0-16,37 0 15,-1 0-15,-36 0 16,36 0-16,1 0 16,-37 0-16,-16 0 15,-1 0-15,53 0 16,0 0-16,-18 0 16,18 0-1,-52 0-15,34 0 16,18 0-16,-17 0 15,17 35-15,-18-35 16,-52 0-16,52 0 16,0 18-16,19-18 15,-19 0-15,0 0 16,-17 18-16,53-18 16,-18 0-16,18 0 15,17 0 1,1 0-16,-1 0 15,0 0-15,1 0 0,-1 0 16,-17 0 0,17 0-16,18-18 125,0 0-110,35 1-15,-17 17 16,0-36-16,-1 19 16,19-1-16,-19 0 15,1 1-15,-1 17 16,36-18-16,-35 18 15,0-17 1,-1 17-16,1 0 16,0-18-16,-1 18 0,18 0 15,18-35-15,-17 35 16,17 0-16,-1 0 16,-16 0-16,-1-18 15,0 18 1,71-18-16,-71 18 15,1-17-15,-1 17 16,53-18-16,-35 18 16,141-18-16,-123-17 15,52 18-15,-17 17 16,0-18-16,17 0 16,18-35-16,-88 53 15,0 0 1,-17 0-16,-1 0 15,18-17-15,70 17 16,-52 0-16,-36 0 16,18 0-16,-18 0 15,1 0-15,-1 0 16,-18 0-16,1 0 0,0 0 16,-1 0-16,19 0 15,-19 0 1,19 0-16,-19 0 15,1 0-15,-1 0 63,1 0-47,-36 0 62,-17 0-63,-53 0 1,53 0-16,-1 0 0,1 0 16,18 0-16,-1 0 15,-17 0-15,-1 0 16,1 0-16,0 0 15,-18 0-15,18 0 16,-18 0-16,-36 0 16,37 0-16,-54 0 15,-106 0-15,124 0 16,17 0-16,36 0 16,-53 0-16,35 0 15,-53 0 1,36 0-16,-1-18 15,-17 18-15,17-18 16,-35 18-16,-70 0 16,70 0-16,53-17 15,-35 17-15,17 0 16,-34 0-16,52 0 16,-106 0-16,88 0 0,19 0 15,-19 0-15,0 0 16,54 0-16,-19 0 15,19 0-15,-18 0 16,17 0-16,0 0 16,1 0-16,17-18 62,0 0-46,0 1-1,0-1-15,0 1 16,17-1-16,1 0 16,35 1-16,-36-1 15,1 18-15,0 0 16,52-18-16,1 1 16,123-1-1,-141 18-15,35 0 16,71-35-16,-106 35 15,52 0-15,-69 0 16,52 0-16,-35 0 0,35 0 16,-70 0-16,88 0 15,-36 0-15,54 0 0,-36 0 16,-18 0-16,19 0 16,-19-35-16,18 35 15,-35 0 1,-18 0-16,18 0 0,-35 0 15,0 0-15,-1 0 16,1 0-16,17 17 0,0 1 16,1-1-16,-1-17 15,-35 18-15,18-18 16,-1 18-16,1-18 16,0 0-1,-1 0-15,36 17 0,-35-17 16,-18 18-1,35-18-15,-17 0 16,-1 18-16,1-18 0,17 0 16,-17 0 15,-18 35-31,18-35 31,-18 18-15,0-1 15,17-17 0,-17 18-15,18-18 15,-18 17-31,17 1 16,19 0-16,17-1 15,-36 19-15,1-19 16,0 1-16,-1 0 16,1-18-1,0 17-15,-1-17 16,18 0-16,-17 0 16,-18 18 15,18-18 0,-18 18-31,17-18 31,-17 17-31,18-17 32,-18 18-17,18-18 1,-18 35-1,17-35 1,1 18-16,0-18 16,-1 0-1,1 0 17,-18 17-17,17-17-15,-17 18 31,18-18-15,-18 18 15,0-1 1,0 1-17,-18 17 1,-17-35-1,-18 18-15,18-18 16,0 0-16,-1 0 16,-16 0-16,-19 0 15,36 0-15,-1 0 16,-17 0-16,18 0 16,0 0-16,-89-35 15,72 17-15,-37 0 16,-52-17-1,53 17-15,-53 18 16,-35 0-16,105-17 0,-88-1 16,53 18-16,18 0 15,-35 0-15,-54-35 0,-70 35 16,-70 0-16,123-18 16,-88 18-16,141-53 15,-142 53-15,1 0 16,0 36-16,35-36 15,0 0-15,123 0 0,-52 0 16,0 0-16,-71 0 16,-35 52-16,140-16 15,-105-36-15,71 0 16,53 0-16,-54 0 16,1 17-16,35-17 15,-371 53-15,371-53 16,0 0-1,0 0-15,53 0 16,-18-17-16,-35 17 16,35 0-16,53 0 15,18 0-15,-36 0 16,36 0-16,-36 0 16,18 0-16,36 0 15,-1 0-15,0 0 16,1 0-1,17-18 32,17 18-47,19-18 16,-19 1-16,36-1 16,-17-17-16,-1 17 15,0 1-15,18-1 0,18 0 16,-1 1-16,89 17 15,-88 0 1,34 0-16,1 0 16,123 0-16,-158 0 15,-18 0-15,0 0 16,35 0-16,-35 0 16,88 0-16,-35 0 15,-71 0-15,89 0 16,-54 0-1,-17 0-15,212 0 16,-177 0-16,-35 0 16,17 0-16,19-36 15,-37 36-15,1 0 16,36-17-16,-54 17 0,71 0 16,-36 0-16,36 0 15,-18 0-15,36 0 16,-54 0-16,89-18 15,-106 18-15,88-18 16,-70 18-16,17 0 16,-18 0-16,107 0 15,-107 0-15,-17 0 16,88 0-16,-70 0 16,70 0-16,106 0 15,-212 0-15,89 0 16,-89 0-16,53 0 15,-17 0 1,88 0-16,-107 0 16,1 0-16,-17 0 15,34 0-15,-52 0 16,52 0-16,-17 0 16,-17 0-16,-19 0 15,1 0-15,0 0 16,-1 0-1,1 0 1,-18 18 47,0 0-63,-18-1 0,-17-17 15,-18 0-15,-35 0 16,35 0-16,0 0 15,-53 0-15,-70-35 16,52 35-16,-52-18 16,-1-17-16,19 17 15,-19-34-15,-17 16 16,53 19-16,-88-36 16,52 35-16,19-17 15,-19 17-15,1-17 16,52 35-16,54 0 15,-18 0-15,35 0 16,-18 0-16,36 0 0,-18 18 16,-70-1-16,70-17 15,-53 18-15,-35-1 16,17 19-16,-17-19 16,18-17-16,-18 36 15,-1-36-15,-105 0 16,142 0-16,34 0 15,-52 17 1,52-17-16,18 0 16,-35 0-16,53 0 15,-1 0-15,1 0 16,18 0-16,-36 36 16,17-36-16,19 0 15,-1 0 1,53 0 78,54 0-94,-37 0 15,-16 0-15,52 0 16,-35 0-16,-18 17 0,18 1 15,35 17 1,-35-17-16,88 35 16,-53-18-16,195 71 15,-107-53-15,-35-36 16,-17 19-16,-19-19 16,19-17-16,140 71 15,-122-36-15,-19-17 16,-70-18-16,88 0 15,36 17 1,-1-17-16,-106 0 16,-17 0-16,18 18 15,-36-18-15,0 0 16,89 35-16,-106-35 16,-1 0-16,1 0 15,17 0-15,0 0 16,18 0-16,-17 18 15,-1-18-15,0 0 0,-17 0 16,35 0-16,-18 0 16,0 0-16,1 0 15,-19 0-15,54 0 16,-36 0-16,0 0 16,-17 0-16,17 0 15,53 0-15,-52 0 16,-1 0-16,36 0 15,-54 0 1,18 0-16,89 0 16,-71 0-16,-18 0 15,0 0-15,1 0 16,-1 0-16,0 0 16,0 0-16,18 0 15,-17 0-15,-1 0 16,-17 0-16,52 0 15,-35 0-15,-17 0 16,17 0 0,-17 0-16,35 0 15,-18 0-15,0 0 16,1 0-16,-19 0 16,19 0-16,-19 0 15,1 0-15,0 0 16,-1 0-1,1 0-15,0 0 16,-1 0 0,18 0-16,-17 0 15,0 0 1,-1 0-16,1 0 16,0 0 15,-1 0-16,1 0 1,0 0 0,-1 0 15,1 0 0,-1 0 16,-105 0 172,18 0-219,-54 0 0,1-35 15,-18-1-15,-18 19 16,18 17-16,17-18 16,54 18-16,-89-35 15,0 17-15,18 18 16,-35-17-16,17-19 16,-17 36-16,-1 0 15,-105-17-15,141 17 16,-177 0-16,36 0 15,0 0 1,106 0-16,-124 0 16,123 0-16,1 0 15,-71 0-15,106 0 16,-141-71-16,-1 71 16,125 0-16,17 0 15,-1 0-15,-34-18 16,-141 18-16,-19-17 15,195 17-15,71-35 16,-1 35 0,1 0-16,-19 0 15,-69-18-15,-1 18 16,88 0-16,-105 0 16,105 0-16,-87 0 15,70 0-15,-71 0 16,106 0-16,-88 0 15,70 0-15,-17 0 16,17 0 0,-17 0-16,35 0 0,18 0 15,-18 0-15,-17 0 16,34 0-16,-34 0 0,17 0 16,0-18-16,0 18 15,-53 0-15,36-17 16,17 17-16,-18-18 15,18 18 1,36 0-16,-1 0 16,0 0-16,1 0 15,17-18 17,0-17-1,0 17 0,35 1 0,0-1-31,0 0 16,36-17-16,0 18 0,-18-1 16,105-53-16,-87 54 15,17-1-15,-35 18 16,0 0-16,35 0 15,-53 0-15,89 0 16,-36-18 0,-35 18-16,53 0 15,-18 0-15,-18 0 16,36 0-16,0 0 0,-18 0 16,-17-17-16,-18 17 15,17 0-15,1 0 16,-18 0-16,17 0 0,1 0 15,-18 0-15,17-35 16,-17 35 0,18 0-16,17 0 15,-35-18-15,88 18 0,-88-18 16,88 18-16,-88 0 16,71 0-16,-54 0 0,1 0 15,17 0-15,-35 0 16,0 0-16,17 0 15,18 0-15,-52 0 16,105 18 0,-71-18-16,19 0 15,-37 0-15,54 0 16,-35 0-16,-1 0 16,89 0-16,-141 0 15,52 0-15,-17 0 16,-17 0-16,52 0 15,-18 0-15,1 0 16,35 0 0,-53 0-16,-18 0 15,18 35-15,0-35 16,-36 0-16,1 0 31,-18 18-15,0-1-1,0 1-15,0 17 16,0-17 0,0 0-1,-35-18-15,-1 0 0,-52 0 16,53 0-16,-36 0 16,-34 0-16,-72 0 15,36 0-15,-53 0 16,18 0-16,70 0 15,0 0-15,53 0 16,-35 0-16,17 0 16,36 0-16,-53 0 15,17 0-15,-17 0 16,-53 17-16,53 19 0,-89-19 16,89-17-16,-18 0 0,53 18 15,1-18-15,-54 0 16,53 0-16,18 0 15,-1 0-15,-17 0 16,18 0 0,0 0-16,-18 0 15,0 0-15,18 17 16,-1-17-16,1 18 16,17-18-16,-17 0 15,18 0-15,-1 0 16,0 0-16,1 0 15,-1 0-15,36 0 79,-1-18-64,19 18-15,-1 0 0,-18 0 16,1 0-1,0 0-15,17 0 16,-17 0-16,35 0 16,-18 0-16,0 0 15,0 0-15,1 18 16,34 0-16,-34-18 16,-1 35-16,0-17 15,89-1-15,-89-17 16,0 0-16,71 18 15,-53-18-15,-18 0 16,89 18 0,-107-18-16,19 0 15,34 0-15,-52 0 16,35 17-16,0-17 16,17 0-16,-52 0 15,17 0-15,-17 0 16,17 0-16,-17 0 15,34 0-15,-34 0 0,0 18 16,-1-18-16,19 0 16,-19 0-16,19 0 15,-19 0-15,19 0 16,-19 18 0,1-18-16,-1 0 0,1 0 15,17 0-15,-17 0 16,0 0-1,-1 17-15,1-17 16,0 35-16,-1-35 16,1 0-16,-1 0 15,19 0-15,-1 18 16,0-18-16,1 18 16,34-18-16,-35 17 15,1-17-15,-1 18 16,53 0-16,-53-18 15,36 0-15,0 17 16,-36-17-16,0 0 16,0 0-1,18 0-15,-35 0 16,0 0-16,17 18 0,-18-18 16,1 0 15,-18 18-31,35-18 31,-35 35-15,18-35-1,-18 17 1,0 1 31,0 0 15,0-1-30,0 1-32,0 0 15,-35-1-15,17-17 16,0 36-16,-17-36 15,0 17 1,17-17-16,-17 0 16,17 0-16,1 0 15,-1 0-15,0 0 16,1 0-16,-1 0 16,1 0-16,-19 0 15,19 0 1,-1 0-16,0 0 15,1 0-15,-1 0 16,0 0-16,-17 0 16,18 0-16,-1 0 15,0-35-15,1 35 16,-19 0-16,1-18 16,-18 18-16,18-17 15,0 17-15,-18 0 16,-36 0-16,-16-18 15,52 18-15,0 0 16,-18 0-16,18 0 16,18 0-16,0 0 15,-36 0 1,54 0-16,-19 0 16,1 0-16,0 0 15,-1 0-15,-34-18 16,35 18-16,-1-17 15,1 17-15,-18-18 16,18 0-16,-36 1 16,-17-36-1,53 53-15,-18-18 16,18 18-16,-54-17 16,1 17-16,53-18 15,17 18-15,-35-18 16,18 18-16,18 0 15,-1 0-15,0 0 0,1 0 16,-36 0-16,35 0 16,-17 0-16,-1 0 15,-16 0 1,16 0-16,1 0 16,0 0-16,-1 0 15,-16 0-15,16 0 16,-17 0-16,18 0 0,-35 0 15,17 0-15,0-17 16,0 17-16,18 0 16,-1 0-16,1 0 0,0 0 15,-1 0 1,19 0-16,-19 0 16,19 0-16,-18 0 15,17 0-15,-35 0 16,18 0-16,17 0 15,0 0-15,-87 0 16,69-18-16,19 18 16,-19 0-1,-34 0-15,35 0 16,-18 0-16,17 0 0,-17 0 16,18 0-16,0 0 15,-18 0-15,0 0 0,0 0 16,-17 0-16,52 0 15,-70 0-15,53 0 16,17 0-16,0 0 16,1 0-1,-1 0-15,-17 0 16,-1 0-16,19 0 16,-1 0-16,-17-18 15,-18 18-15,-18-17 16,36 17-16,0 0 15,0 0-15,-18 0 16,35 0-16,0 0 16,1 0-16,-1 0 15,0 0 1,1 0-16,-19 0 16,19 0-16,-1 0 15,1 0-15,-1 0 16,0 0-1,1 0 1,-19 0 0,19 0-1,-1 0 32,0 0-16,1 0-15,-1-35-16,1 35 16,-1 0-16,-17 0 15,17 0-15,0 0 16,1 0 0,-1 0-16,0 0 15,1 0 1,17-18-1,0 0 64,17 18-48,1 0-16,0 0-15,-1-17 32,1 17-32,17 0 15,-17 0 1,0 0 0,-1 0-16,1 0 15,17 0-15,18 0 16,18 0-16,-54 0 0,18 0 15,36 0-15,-36 0 16,1 17-16,-1 1 16,35 35-1,-52-53-15,0 0 16,-1 17-16,1-17 16,0 0-16,17 18 15,-17 0-15,34-18 16,-16 17-16,34 1 15,-17-18-15,0 18 16,-35-18-16,17 17 16,0-17-16,54 36 15,-54-19-15,0-17 16,0 0 0,18 18-16,-17-1 15,34 1-15,-17-18 16,0 35-16,-18-35 15,-17 18-15,17 0 16,18-18-16,-18 35 16,1-35-16,-1 18 15,18-18 1,17 17-16,-17 18 16,53-35-16,-53 0 0,0 0 15,35 0-15,-35 18 0,-18-18 16,54 0-16,-37 18 15,1-18-15,-17 17 16,17-17-16,-18 18 16,35-18-16,-34 0 15,34 0 1,-35 0-16,-17 0 16,0 0-16,-1 0 15,36 0-15,-35 0 16,17 0-1,-17 0-15,17 18 0,18-18 16,-18 0-16,-17 0 16,17 0-16,-17 0 15,17 0 1,-17 0-16,17 0 16,-17 0-16,17 0 15,0 0-15,18 0 16,18 0-16,-36 0 15,-17 0-15,70 0 16,-53 0-16,0 0 16,36 0-16,-36 0 15,18 0-15,88 0 16,-88 0 0,18 0-16,-18 0 15,-18 0-15,0 0 16,71 0-16,-53 0 15,-18 0-15,1 0 16,16 0-16,-16 0 16,17 0-16,-18 0 15,-17 0 1,17 0-16,-17 0 31,-1 0-15,1 0-1,-1 0 17,1 0-32,0 0 15,17 0 1,-17 0-16,-1 0 16,1 0-1,0 0-15,-1 0 16,1 0-16,-1 0 31,19 0 0,-19 0 1,-70 0 46,18 0-63,-18 0-15,18 0 16,-18 0-16,-17 0 16,17 0-16,-18 0 15,-35 0-15,18 0 16,17 0-16,-17 0 15,-53-36-15,35 36 16,53 0-16,0 0 16,-52-17-16,16-1 15,-87 18-15,70-18 0,-53 18 16,89 0-16,-71-35 16,70 35-16,-35 0 15,18 0-15,18 0 16,-71 0-16,-1-17 15,-16-1-15,-19 18 16,-105 0-16,-106 0 16,212 0-16,123 0 15,-88 0 1,88 0-16,-88 0 16,-89-53-16,124 53 15,1 0-15,-89-35 16,141 35-16,-18 0 15,-17 0-15,17 0 0,1 0 16,-54 0-16,36-18 16,18 0-16,-19 18 15,1-17-15,18 17 16,17 0-16,0 0 16,-18 0-16,36 0 15,17 0-15,-17 0 16,-36-18-16,36 18 0,-18-17 15,18 17-15,-18 0 16,18 0-16,0 0 16,-36 0-1,18 0-15,18 0 0,0 0 16,-1 0 0,-17-18-16,-35 0 15,35 18-15,-35 0 16,35 0-16,0 0 15,-17 0-15,17 0 16,17 0-16,1 0 0,18 0 16,-1 0-16,0 0 15,1 0-15,-1 0 16,0 0-16,1 0 16,-1 0-1,-17 0-15,17 0 0,0 0 16,1 0-16,-1 0 15,1 0 1,-1 0 0,0 0-16,-17 0 15,17 0-15,1 0 16,-1 0 0,0 0-16,1 0 15,-1 0 16,1 0-31,-1 0 32,0-35-17,1 35 1,-1 0-16,0 0 16,1 0-16,-1 0 15,0-18-15,1 18 16,-18-17-16,17 17 15,-17-18-15,17 18 16,-17-18-16,-1 1 16,-34 17-16,35 0 15,-1 0-15,1 0 0,-18 0 16,35 0 0,1 0-16,-1 0 15,-17 0-15,17 0 16,-35 0-16,36 0 15,-1 0-15,0 0 16,1 0-16,-1 0 16,1 0-16,-1 0 15,-17 0 1,17-18-16,0 18 16,1 0-1,-1 0-15,-17 0 16,17 0-16,0 0 15,1 0-15,-18 0 16,17 0-16,0 0 16,1 0-16,-1 0 31,-17 0-31,17 0 16,0 0-16,1 0 15,-1 0 16,1 0 1,-1 0-32,0 0 15,-17 0-15,17 0 16,1 0 0,-1 0-16,18-17 15,-18 17 1,1 0-16,17-18 31,-18 18-31,1 0 31,-1 0 1,0 0-1,1 0-16,17-35 17,-18 35-32,0 0 31,1 0 16,-1 0 15,18-18-62,-18 18 32,18-18-32,0 1 46,0-1-14,0 0-1,0 1 31,0-19-15,0 19-31,0-1 15,0 1 16,0-1-31,0 0-1,18 18 1,-18-17 15,18-1-31,17 0 16,-17 18-16,-1 0 15,19-35-15,-19 35 16,1 0 0,-1 0-16,1-18 15,0 18 1,17-17-16,0 17 16,-17 0-16,0 0 15,-1 0-15,1 0 16,-1 0-1,1 0-15,17 0 32,1 0-32,-1 0 15,0 0-15,-17 0 0,35 0 16,-36 0-16,1 0 16,0 0-1,-1 0-15,19 0 16,-19 0-16,54 0 15,-54 0-15,19 0 16,-1 0-16,36 17 16,-19-17-16,37 0 15,-36 0-15,-18 0 16,0 0-16,18 0 16,0 0-1,53 0-15,-89 0 16,54 0-16,-53 0 15,-1 36-15,36-19 16,35 19-16,-52-19 16,-1-17-16,0 18 15,0-18-15,36 18 16,17-18-16,-52 17 0,87-17 16,-35 0-16,18 0 15,0 0-15,-18 0 16,-17 18-16,17-1 15,-35-17-15,17 0 16,71 18-16,-105-18 16,105 0-16,-35 0 15,70 53-15,-105-53 16,70 0-16,-106 0 16,36 0-1,-36 0-15,35 0 16,-34 0-16,17 18 15,-18-18-15,-18 0 16,19 0-16,52 17 16,-53-17-16,-17 0 15,17 0-15,-17 0 16,-18 18-16,53-18 16,-36 0-1,1 0-15,0 0 16,-1 0-1,-17 18 79,0-1-63,-35 1-31,-18 0 16,18-18-16,-1 0 16,1 0-16,-53 0 15,35 0-15,18 0 16,-18 0-16,-53-36 16,-88 19-1,123-1-15,1 18 16,-36-18-16,18 1 15,17 17-15,1 0 16,-1-18-16,-17 18 0,-35 0 16,17 0-16,-71 0 15,54 0-15,-54 0 0,72 0 16,-1 0-16,18 0 16,-18 0-1,53 0-15,-18 0 16,-17 0-16,-106 0 15,141 0-15,0 0 16,-53 0-16,36 0 16,-1 0-16,-35 0 15,54 0-15,-1 0 16,17 0-16,19 0 16,-19 0-16,1 0 15,0 0-15,0 0 16,17 0-16,0 0 0,1 0 15,-1 0 1,0 0 0,1 0 15,-1 0-15,0 0 15,1 0-31,-1 0 31,1 0-31,-1 0 16,0 0-1,1 0 1,-1 0 15,-17 0-15,17 0-1,0 0-15,1 0 16,-1 0 0,1 0-1,-1 0 1,0 0-16,-17 0 16,17 0-1,1 0 16,-1 18 1,18-1-32,-18 1 15,1 0-15,-1-18 16,18 17 0,-17 19-1,17-19 16,-18-17-31,18 18 32,-18-18-1,18 17-15,0 1-1,-17-18 16,17 18 16,0-1-15,0 1-1,0 17 16,0-17-16,0 0 0,0-1 63,0 1 500,-18-18-594,18 17 31,-18-17-31,18 18 31,-17 0 16,17-1-16,0 1 47,0 0-46,-18-18-17,18 35 17,18-35 280,-1 0-296,1 0-16,0 0 0,-1-18 15,1 18-15,0-17 16,-1 17-16,1 0 16,-1 0-16,1 0 15,0 0 1,-1 0-16,36 0 15,-17-18-15,-19 18 16,18 0-16,36 0 16,-36 0-16,1-18 15,-1 18-15,-18 0 16,1 0-16,17 0 16,1 0-16,17 0 15,-36 0 1,1 0-16,35 0 15,-36 0-15,1 0 16,0 0-16,-1 0 16,1 0-16,0 0 15,17 0-15,-17 0 16,-1 0 0,1 0-16,-1 0 15,1 0 16,0 0-15,-1 0 0,1 0-16,35 0 15,-35 0-15,17 0 16,0 0 0,-17 0-16,35 0 15,-18 0-15,0 0 0,1 0 16,-19 0-1,18 0-15,1 0 16,-1 0-16,-17 0 0,17 0 16,18 0-16,-18 0 15,-17 0-15,17 0 0,-17 0 16,17 0-16,-17 0 16,-1 0-16,1 0 15,-1 0-15,1 0 16,0 0-1,-1 0-15,19 0 16,-19 0-16,1 0 16,0 0-16,-1 0 15,19 0 1,-19 0 0,18 0-16,1 0 15,-1 0-15,0 0 16,1 0-16,-1 0 15,0 0-15,0 0 16,-17 0-16,17 0 16,18 0-16,-17 0 15,-1 0-15,0 0 16,18 0-16,-18 0 16,1 0-16,-1 0 0,0 0 15,18 0-15,-35 0 16,-1 0-16,19 0 15,-19 0 1,1 0-16,35 0 16,-36 0-16,1 0 15,0 0-15,-1 0 0,19 0 16,16 0-16,-16 0 16,-1 0-16,0 0 15,1 0-15,17 0 16,-18 0-16,0 0 15,0 0-15,18 0 16,-17 0-16,-1 0 16,-18 0-16,19 0 0,-19 0 15,36 0 1,-35 0-16,0 0 0,17 0 16,-17 0-16,-1 0 15,18 0 1,-17 0-1,0 0-15,-1 0 16,1 0 0,0 0-16,-1 0 0,1 0 15,35 0-15,-36 0 16,1 0 0,0 0-1,17 0-15,-17 0 16,17 0-16,0 0 15,0 0-15,-17 0 16,17 0-16,18 0 16,-35 0-16,0 0 15,17 0-15,0 0 16,18 0 0,-18 0-16,1 0 0,17 0 15,17 0-15,-52 0 16,17 0-1,0 0-15,18 0 16,-35 0-16,17 0 0,-17 0 16,17 0-16,0 0 15,1 0-15,-1 0 16,0 0-16,0 0 16,18 0-16,-17 0 15,-1 0-15,0 0 16,53 0-16,-52 0 15,17 0-15,-1 0 0,19 0 16,0 0-16,-36 0 16,-18 0-16,54 0 15,-36 0-15,1 0 16,-19 0-16,1 0 16,35 0-16,-18 0 15,36 0-15,-18 0 16,-18 0-16,0 0 15,-17 0 1,35 0-16,53 0 16,-71 0-16,71 0 15,-71 0-15,35 0 16,-34 0-16,52 0 16,-18 0-16,-34 0 0,17 0 15,-18 0-15,-17 0 16,-1 0-16,1 0 15,-1 0-15,36 0 16,-17 0-16,-1 0 16,-17 0-16,-1 0 15,1 0-15,35 0 16,-18 0-16,0 18 16,1-18-1,17 0-15,-18 0 0,0 0 16,0 0-16,18 0 15,-17 0 1,34 0-16,-17 0 16,53 0-16,-71 0 15,0 0-15,18 0 16,-17 0-16,-1 0 16,0 0-16,18 0 0,53 0 15,-71 0-15,18-18 16,-18 18-16,1 0 15,-1 0-15,0 0 16,-17 0-16,17 0 16,-17 0-16,-1 0 15,19 0-15,-19 0 16,54 0-16,-53 0 16,-1 0-16,1 0 31,-1 0 31,1 0 16,0 0-46,-1 0 1530,1 0-1531,0 0-15,-1 0 47,1 0-17,-18-17-30,18 17 0,-1 0 15,19 0 0,-36-18 0,35 0 63,-18 18-78,1 0 31,0-17-32,-1 17-15,1-18 32,17 18-32,-17 0 15,0 0-15,-1 0 16,1 0-16,-1 0 15,1 0-15,0 0 16,35 0-16,-36 0 16,1 0-16,0 0 15,17 0-15,18 0 16,-18 0-16,0-17 16,1 17-16,-1 0 15,18 0-15,17 0 16,-34 0-16,-1 0 15,18 0-15,-18 0 16,-17 0 0,-1 0-16,19-18 0,17 18 15,-18 0-15,-18 0 16,1 0-16,0 0 0,17 0 16,53 0-16,-52 0 15,16 0-15,1 0 16,0 0-16,18 0 15,-1 0-15,54 0 16,-107 0 0,54 0-16,-36 0 15,-17 0-15,17 0 16,18 0-16,-35 0 16,-1 0-1,1 0-15,0 0 16,-1 0-1,1 0 1,0 0 0,17 0-16,-17 0 15,-1 0 1,18 0-16,-17 0 0,17 0 16,18 0-16,-17 0 15,16 0-15,-16-35 16,17 35-16,-18 0 15,-17 0-15,17 0 16,0 0 0,0 0-16,-17 0 15,0 0-15,-1 0 16,19 0-16,-19 0 16,1 0-16,35 0 15,-36 0 1,1 0-16,17 0 0,-17 0 15,0 0 1,17 0-16,-17 0 31,-1 0-31,1 0 16,-1 0 0,1 0-16,0 0 15,35 0-15,-18 0 16,0 0-16,0 0 15,1 0-15,-19 0 16,19 0 0,34 0-16,-34 0 0,-19 0 0,18 0 15,1 0-15,-19 0 16,1 0-16,0 0 16,-1 0-1,1 0-15,17 0 31,-17 0-31,-1 0 16,1 0-16,0 0 16,17 17-16,-17-17 15,17 0-15,-17 18 16,-1-18 0,1 0-16,-18 18 0,18-18 15,-1 17 1,1-17-16,-1 0 15,19 18-15,-19-18 16,1 0 0,0 0-1,-1 0-15,1 0 32,0 0-1,-18 17 31,0 1-15,299-36 313,-87-17-360,-36 18 15,54-19-15,-19 1 16,36 17-16,0-17 15,-88 17-15,53 18 16,-36 0-16,-70 0 16,53-52-16,-18-1 15,53 35-15,-18-17 16,36 17-16,-71 18 16,0 0-16,-17 0 0,17 0 15,-71 0-15,71 0 16,-35 0-16,0 0 0,0 0 15,53 0-15,-18 0 16,-71 0-16,18 0 16,-17 0-1,-18 0-15,88 0 16,-88-18-16,-18 18 16,1-17-16,16 17 15,-16 0-15,17 0 16,-36 0-16,1 0 15,0 0 1,17 0 0,-18 0-1,1 0 1,17-18-16,1 18 16,17 0-16,-18 0 15,-18 0-15,1 0 16,0 0-16,-1 0 15,1 0-15,35-35 16,0 35-16,-18-18 16,53 18-1,-35-17-15,0 17 16,35 0-16,-52 0 16,-1 0-16,0-36 15,36 36-15,-54 0 16,54-17-16,-36 17 15,36 0-15,-36-18 16,0 18-16,1-18 16,52 18-16,-53 0 15,0 0 1,-17 0-16,17 0 16,-17 0-16,35 0 15,-18 0-15,0 0 16,1 0-16,-19 0 15,19 0-15,-19 0 16,1 0-16,0 0 16,-1 0-1,1-17-15,-1 17 16,1 0-16,0 0 16,-1 0-16,1 0 46,-18 17 1,0 1-47,0 0 16,0-1-16,0 1 16,-18 17-1,1-17 1,-1-1-16,0 1 15,-34 0-15,16-1 16,1 1-16,35 0 0,-18-1 16,1 1-16,-19 17 15,19-35 1,-1 0-16,0 0 16,1 0-16,-1 0 31,1 0-16,-1 0-15,-17 0 16,-1 0-16,1 0 16,0 0-16,17 0 15,-17 0-15,17 0 16,1 0-16,-1 0 16,-17 0-16,17 0 15,0 0-15,-17 0 16,18 0-16,-19 0 15,19 0-15,-1 0 16,0 0-16,1 0 16,-19 0-16,19 0 15,-1 0 1,1 0-16,-1 0 16,0 0-16,1 0 15,-36-35-15,35 35 16,0 0-16,1 0 15,-1 0 17,0 0-1,18-18 0,0 1 0,0-1-31,18 0 16,-18 1-16,18 17 16,-18-18-16,17 18 0,-17-18 15,18-17 1,17 35-16,-17-17 16,0 17-16,17-18 15,-35 0-15,18 18 16,-1 0-1,1 0-15,17 0 16,-17-17-16,-1-1 16,1 18-16,17-18 15,1 18 1,52 0-16,-35-17 0,0 17 16,-1 0-16,19 0 0,-36-36 15,1 36-15,16 0 16,-16 0-16,-1 0 15,0 0-15,1 0 16,-19 0 0,19 0-16,-1 0 15,-18 0-15,1-17 16,17 17-16,-17 0 16,0 0-16,-1 0 15,36 0-15,-35 0 16,17 0-1,-17 0-15,-1 0 16,1 0-16,0 0 16,-1 0-1,1 0 1,0 0-16,-1-18 16,36 18-16,-35-17 15,-1 17-15,1 0 16,0 0-16,-1 0 15,1 0-15,17 0 0,1 0 16,-19 0-16,1 0 16,17 0-16,-17 0 15,17 0-15,-17 0 16,-1 0 0,1 0-1,0 0 16,-36 0 407,0 0-422,18 17-16,-17-17 15,-1 0 1,18 18-1,-18-18 1,1 0 0,-19 0-16,19 0 15,-1 0 1,1 0-16,-1 0 16,0 17-1,1-17 1,17 18 46,-36-18-62,19 0 32,-1 18-17,0-18-15,1 17 16,-1-17-16,-17 0 15,-36 36-15,36-36 16,0 0-16,-1 17 16,1-17-1,18 0-15,-1 0 0,0 0 16,1 0 0,-1 0-16,0 0 15,1 0-15,-36 0 16,35 18-16,1-18 15,-1 0-15,0 0 16,1 0-16,-1 0 16,-17 0-16,17 0 15,18 18 1,-18-18-16,1 0 16,34 0 249,1 0-249,17 0-1,-17 0 1,0 0 0,-1 0-16,1 0 15,0 0 1,-1 0 15,1 0 0,-18 17-31,35-17 16,-17 0 15,-18 18-15,0-1 15,17-17-15,-17 18-1,0 17 17,0-17-1,0 0 0,0-1 47,0 1-31,18-18-16,0 0 1,-1 0-1,1 0-15,0 0-1,-1 0 1,1 0-16,-1 0 0,1 0 15,0 0 1,-1 0-16,1 0 31,0 0-15,17 0 0,-17 0-1,-1 0 1,1 0-1,0 0 17,-1 0-17,1 0 1,-1 0-16,19 0 16,-19 0-1,1 0-15,0 0 16,-1 0-16,1 0 15,0 0-15,-1 0 32,1 0-32,-1 0 15,1 0-15,17 0 16,-17 0-16,35 0 16,-35 0-16,-1 0 15,1 0-15,-1 0 16,1 0-16,0 0 15,17-18 1,-17 18-16,-1 0 16,1 0-16,0 0 15,-1 0 1,1 0 0,-1 0-1,1 0 1,17 0-1,-17 0-15,0 0 16,-1 0 0,1 0-1,0 0-15,-1 0 16,-17-17-16,36 17 16,-1-18-16,-18 18 15,1 0-15,0 0 16,-1 0-16,1 0 15,0-35-15,-1 35 16,19 0-16,-19 0 16,1 0-16,-1 0 15,19 0-15,-19 0 0,36 0 16,-35 0 0,0 0-16,-1 0 15,19 0-15,-19 0 16,-17-18-16,53 18 15,-35 0-15,-1 0 16,1 0-16,0 0 16,-1 0-1,-17-18 17,18 18-32,17 0 15,-17-17 1,-1-1-16,1 18 0,17 0 31,-17 0-15,0 0-16,17 0 15,-17 0-15,-1 0 16,1 0 0,-1 0-1,1-17 1,0 17-16,-1 0 15,1 0-15,0 0 16,-1 0-16,1 0 16,0 0-16,-1 0 0,1 0 15,-1 0 1,36 0-16,-35 0 16,0 0-16,17 0 15,-17 0-15,-1 0 16,19 0-16,-19 0 15,1 0 1,-1 0-16,1 0 16,0 0-1,-1 0 1,1 0 15,-18 17 47,35 1-46,-17-1-1,-18 1 16,18-18-32,-18 35 1,17-35 0,1 0-16,-1 0 15,1 0 1,0 0-1,-1 18 17,1 0-1,-18-1 0,0 1-31,0 0 16,0-1-16,0 1 15,0 17 1,0-17 15,0-1-15,-18 1 0,1 0-16,-1-18 0,0 17 15,1-17-15,-1 0 16,1 0-1,-1 0 1,-17 0-16,17 0 16,0 0-1,1 0 1,-1 0 0,0 0-1,1 0-15,-1 0 16,-17 0-1,17 0 1,1 0 31,-1 0-31,0 0-1,1 0-15,-1 0 16,0 0-1,1 0 1,-1 0-16,-17 0 16,0 0-16,-1 0 15,-17 0-15,18 0 16,-18 0-16,36 0 0,-1 0 16,-35 0-16,35 0 15,1 0 1,-1 0-16,0 0 15,1 0 1,-1 0-16,1 0 0,-1 0 16,0 0-16,1 0 15,-1 0-15,0 0 16,1 0 15,-1 0-31,0 0 31,-17 0-15,18 0 0,52 0 109,-18 0-125,1 0 0,0-17 15,-1-1-15,1 18 16,0-18-16,-1 18 16,19-17-16,-1-18 15,-18 35-15,1 0 16,0-18-1,-1 18 1,1 0-16,-18-18 16,35 18-16,-17 0 15,-18-17-15,18 17 16,-1 0-16,1 0 16,-1 0-16,19-18 0,-1 0 15,0 1 1,1 17-16,-1 0 15,0 0-15,89 0 16,-89 0-16,18 0 16,-18 0-16,0-18 15,1 18-15,52 0 16,-71 0-16,19 0 16,-19 0-1,19 0-15,-19 0 16,36 0-16,-35 0 15,0 0-15,-1 0 16,1 0-16,-1 0 16,19 0-1,-19 0 1,1 0 0,0 0-16,-1 0 15,1 0 1,0 0-1,-1 0-15,18 0 16,-17 0-16,0 0 16,-1 0-1,1 0-15,0 0 0,17-18 16,0 18-16,0-53 16,1 53-16,17 0 15,35 0 1,-71 0-16,54 0 15,-36 0-15,54 0 16,-72 0-16,1 0 16,17-17-16,71 17 15,-71 0 1,-17 0-16,17 0 16,18 0-16,-35 0 15,-1 0-15,1 0 16,0 0-16,-1 0 15,1 0-15,0 0 16,17 0-16,-18 0 16,1 0-1,0 0 1,-1 0-16,1 0 0,0 0 16,-1 0-16,1 0 15,0 0 1,-1 0-16,18 0 15,18 0-15,0 0 16,-35 0-16,0 0 16,-1 0-16,1 0 15,35 0-15,-18 0 16,-17 0 0,-1 0-16,1 0 15,0 0-15,-1 0 16,1 0-16,17 0 15,-17 0-15,-1 0 16,1 0-16,0 0 16,-1 0-16,1 0 15,0 0 1,17 0-16,-17 0 16,-1 0-1,1 0 16,17 0-31,-17 0 16,-1 0-16,19 0 16,-19 0 46,36 0 344,0 0-390,35 0-16,-35 0 16,-17 0-16,16 0 15,1 0-15,-17 0 0,-1 0 16,0 0-16,0 0 16,1 0-16,-1 0 15,-17 0-15,-1 0 16,1 0-1,17 0-15,0 0 16,-17 0-16,0 0 16,-1 0-16,1 0 31,0 0-15,-1 0-16,1 0 15,0 0-15,34 0 16,-34 0-16,0 0 15,-1 0-15,19 0 16,17 0-16,0 0 16,-18 0-16,0 0 15,18 0-15,-18 0 16,-17 0-16,17 0 16,53 0-16,-52 0 15,-1 0 1,-17 0-16,-1 0 15,1 0-15,17 0 16,0 0-16,1 0 16,-19 0-16,19 0 15,-1 0 1,-17 0 0,-1 0-16,1 0 15,-1 0-15,1 0 16,0 0 31,-1 0-16,19 0 0,-19 0 0,1 0 16,0 0 16,-1 0-48,1 0 1,-1 0 0,1 0-1,17 0 1,-17 0 15,0 0-31,-1 0 16,1 0-16,0 0 15,-1 0 17,18 0 15,-17 0-16,0 0 0,-1 0 0,-17 17 32,18-17-48,-18-35 360,0 18-375,0-1 16,0 0-16,0 1 16,-18 17-1,18-18-15,0 0 63,0 1-32,0-1 0,0-17-15,-35 35 0,35-18-16,-18 1 15,18-1 1,0 0-1,0 1 17,0-1-1,0 0 0,0 1 0,0-1 1,0 0-32,0 1 15,0-1 1,0 0 15,0 1-15,0-1 31,0-17-32,0 17 1,0 1 0,0-1-1,0 0 1,0 1-1,0-1 1,0 0 0,0 1-1,0-18 17,0 17-1,0 0 0,0 1-15,0-1-1,0 0 1,0 1 15,0-19 0,0 19-15,0-1 15,0 1 1,0-1-1,0 36 94,-17-1-110,17 1 1,-18 17 0,18-17-16,0-1 31,0 1-31,0 0 16,0-1 15,0 1-16,0 0 1,0-1 0,0 1-1,0-1 1,0 1-16,0 0 16,0-1-16,0 1 15,0 0-15,0-1 16,0 19-16,0-19 15,0 1-15,0-1 16,0 1 0,0 0-1,0-1-15,0 1 0,0 0 16,0-1-16,0 1 16,0 0-1,0-1 1,0 1-16,0 0 15,0-1 1,0 18 0,0-17-1,0 0 1,0-1-16,0 1 16,0 0 30,0-1-14,0 1-1,0 0 0,0 17 0,0-18 32,0 1-47,0 0 15,0-1 0,18 1 0,-18 0 1,0-1 93,0 1-79,0 0-30,0-1 47,0 1-32,0 0 0,-18-18 0,1 0-15,-1 0 31,0 0-32,1 0 1,-19 0 0,19 0-16,17 17 15,-18-17 1,0 0 0,1 0-1,-1 35-15,1-35 16,-1 0-1,-17 18 1,17-18 15,0 0-15,1 0 0,-1 0-1,0 0 16,1 0-15,-18 0 0,17 0-1,0 0 1,1 0 0,-1 0-1,0 0 1,1 0-16,-1 0 0,-17 0 15,17 0 1,1 0-16,-1 0 16,-17 0-16,-107 0 15,90 0-15,16 0 16,-52 0-16,70 0 16,-52 0-16,17 0 15,0 0-15,18 0 0,-18 0 16,0 0-16,18 0 15,-1 0-15,1 0 16,0 0-16,-18 0 16,35 0-16,-17 0 15,0 0-15,17 0 16,-35 0-16,36 0 16,-1 0-16,0 0 15,1 0-15,-1 0 16,0 0-16,-17 0 15,17 18-15,1-18 16,-18 0 0,17 0-16,0 0 15,-52 0-15,52 0 16,0 0-16,1 0 16,-19 0-16,19 0 15,-1 0-15,-17 0 0,17 0 16,-17 0-16,17 0 15,1 0-15,-36 0 16,18 0 0,17 0-16,0 0 15,-17 0-15,-18 0 16,18 0-16,17 0 16,-17 0-16,0 0 15,-18 0-15,17 0 16,-34 17-16,-1-17 15,1 0-15,34 0 16,1 0 0,-18 0-16,18 0 15,0 0-15,-53 0 16,52 0-16,1 0 16,17 0-16,1 0 15,-1 0-15,-35 0 16,18 0-16,17 0 15,-17 0 1,17 0-16,-35 0 16,36 0-16,-1 0 15,-17 0-15,0 0 16,-18 0-16,17 0 16,1 18-16,-36-18 15,1 0-15,35 18 16,-18-18-16,17 0 15,-16 0-15,-19 0 16,36 0 0,-1 0-16,-16 0 15,16 0-15,1 0 16,-53 0-16,70 0 16,-17 0-16,0 0 15,17 0-15,0 0 16,-52 0-16,34 0 15,19 0-15,-1 0 16,-17 0 0,-18 0-16,-18 0 15,36 0-15,-18 0 16,18 0-16,0 0 16,-1 0-16,19 0 15,-36 0-15,18-18 16,-1 18-16,1-18 15,17 18-15,-299-17 79,299 17-79,-35 0 15,18 0-15,0 0 16,0 0-16,-54 0 15,54 0-15,0 0 16,-36 0 0,36 0-16,0 0 15,-36 0-15,-17-18 16,53-17-16,-1 35 16,1 0-16,-18-18 15,35 18-15,-17-17 16,18 17-16,-19-18 15,-17 18-15,18 0 16,0-18 0,-53 18-16,-1 0 15,72 0-15,-54 0 16,18 0-16,0 0 16,-17 0-16,-1 0 15,36 0-15,0 0 16,-1 0-16,-16 0 15,-19 0-15,36-17 16,-1 17 0,-16 0-16,16-18 15,-34 18-15,-54 0 16,89 0-16,-18 0 16,-35 0-16,35 0 15,18 0-15,-106 0 16,88 0-16,0 0 15,0 0-15,-18 0 16,36 0 0,-18 0-16,-18 0 15,54 0 1,-36 0-16,35 0 0,-17 0 16,0 0-16,-1 0 15,-16 0-15,16 0 16,1 0-16,-18 0 15,-18 0-15,36 0 16,-35 0-16,52 0 0,-70 0 16,53 18-16,-1-18 15,1 0-15,-18 0 16,18 0-16,17 0 16,-17 0-16,17 0 15,1 0-15,-1 0 16,-35 0-16,18 0 0,0 0 15,17 0-15,-17 0 16,-18-18-16,17 18 16,19 0-16,-19 0 15,19 0 1,-36 0-16,18 0 0,-1 0 16,-17 0-16,-35 0 15,35 18-15,0-18 16,-17 17-16,17-17 15,18 0-15,-1 0 16,-34 0 0,52 0-16,1 0 15,-1 0-15,0 0 16,-35 0-16,18 0 16,17 0-16,1 0 15,-1 0-15,1 0 16,-1 0-16,-17 0 15,17 0-15,0 0 16,1 0-16,-1 0 16,0 0-16,1 0 15,-1 0-15,1 0 16,-1-35 0,18 0-16,0-1 15</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5T07:44:41.5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20108 12612 0,'-17'0'421,"-1"0"-389,0 0 15,1 0-47,-19 0 15,19 0 1,-1 0-16,1 0 15,-1 0 1,0 0-16,1 0 16,-1 0-16,-17 0 15,17 0-15,0 0 16,1 0-16,-18 0 16,-1 0-16,-17 0 15,36 0-15,-19 0 16,1 0-16,0 0 15,-18 0-15,35 0 16,-17 0-16,0 0 16,17 0-1,-35 0-15,18 0 16,0 0-16,-1 0 16,19 0-16,-36 0 15,18 0-15,-18 0 16,35 0-16,0 0 15,-17 0-15,17 0 16,1 0-16,-1 0 16,1 0-1,-1 0-15,0 0 16,1 0-16,-19 0 16,19 0-16,-1 0 15,0 0-15,1 0 16,-1 0-1,0 0-15,1 0 16,-1 0 0,1 0-1,-1 0 1,0 0 0,1 0-16,-1 0 15,0 0 1,1 0-1,-19 0-15,19 0 16,-1 0-16,1 0 16,-1 0-16,0 0 15,1 0-15,-1 0 16,-17 0-16,17 0 16,0 0-1,1 0-15,-1-18 16,-17 1-16,-18-19 15,0 36-15,18 0 0,0 0 16,-18 0-16,17 0 16,1 0-1,0 0-15,-1 0 16,1 0-16,18 0 16,-19 0-16,19 0 15,-19 0-15,19 0 16,-36-17-16,18 17 15,17 0-15,-53 0 16,18 0-16,0 0 16,18 0-16,0 0 15,-36 0-15,36 0 0,17 0 16,-17 0-16,18 0 16,-36 0-16,17 0 15,1 0 1,0 0-16,17 0 15,-17 0-15,17 0 0,-17 0 16,0 0 0,17 0-16,0 0 15,-17 0-15,18 0 16,-1 0 0,0 0-16,1 0 0,-1 0 15,-17 0-15,-1 0 16,19 0-1,-1 0-15,-17 0 16,0 0-16,-1 0 16,-17 0-16,18 0 15,0 0-15,0 0 16,-18 0-16,17 0 16,1 0-16,0 0 0,-1 0 15,-16 0-15,16 0 16,19 0-16,-1 0 15,-17 0-15,-1 0 0,1 0 16,18 0-16,-19 0 16,1 0-1,17 0-15,-35 0 16,36 0-16,-18 0 16,17 0-16,0 0 15,1 0-15,-19 0 16,19 0-16,-19 0 0,1 0 15,18 0-15,-1 0 16,-35 0-16,35 0 16,1 0-16,-1 0 15,0 0-15,1 0 16,-36 0-16,35 0 16,1 0-16,-1 0 0,0 0 15,1 0-15,-1 0 16,0 0-16,-35 0 15,36 0-15,-1 0 16,1 0-16,-1 0 16,0 0-1,1 0-15,-1 0 16,-17 0-16,17 0 0,0 0 16,1 0-16,-1 0 0,0 0 15,-17 0-15,18 0 16,-19 0-16,19 0 15,-19 0-15,19 0 16,-36 0-16,35 0 16,-17 0-16,0 0 15,-18 0-15,-35 0 0,52 0 16,-17 0-16,-35 0 16,71 0-16,-54 0 15,36 0-15,-36 0 16,36 0-16,0 0 15,-1 0-15,-17 0 0,18 0 16,0 0-16,0 0 16,-36 0-16,36 0 15,-1 0-15,-17 0 16,-35 0-16,35 0 16,0 0-16,-35 0 15,35 0-15,0 0 16,-35 0-16,35 0 0,0 0 15,1 0-15,16 0 16,1 0-16,17 0 16,-17 0-16,17 0 15,-17 0-15,17 0 16,1 0-16,-1 0 16,1 0-16,-1 0 15,0 0-15,-17 0 16,17 0-1,1 0-15,-1 0 0,0 0 16,1 0 0,-1 0-16,1 0 15,-19 0-15,19 0 16,-1 0 15,36 0 250,17 0-249,-17 0-17,-1 0 1,1-18 0,-1 18-1,19 0-15,17 0 16,-36 0-16,19-18 15,-1 1-15,18 17 0,0 0 16,-18 0-16,53 0 16,-35 0-16,0 0 15,0 0 1,53 0-16,-71 0 0,36 0 16,-1 0-16,-35 0 15,18 0-15,0 0 16,18 0-16,-18 0 0,17 0 15,18-36-15,-35 36 16,0 0-16,71-35 0,-89 35 16,36 0-1,17 0-15,-18 0 16,36 0-16,-71-18 16,18 18-16,88 0 15,-105 0-15,17 0 16,35-17-16,-18 17 15,-17-18-15,88 1 16,-35 17-16,-53 0 16,18-36-16,35 36 15,-71 0 1,18-17-16,17 17 0,1 0 16,-36 0-16,-17 0 0,52 0 15,-34 0-15,-19 0 16,1 0-1,17 0-15,-17 0 16,35 0-16,-36 0 16,19 0-16,-1 0 15,18 0 1,-18 0-16,-17 0 16,17 0-16,53 0 15,0 0-15,-52 35 16,34-17-16,-34-18 15,-1 0-15,88 17 16,-87-17-16,-1 18 16,0-1-16,0-17 15,36 36-15,0-19 16,-36-17 0,18 0-16,17 18 15,-34-18-15,-1 0 16,124 18-16,-124-18 15,18 0-15,0 0 16,-18 0-16,18 35 16,35-35-16,-53 0 15,-17 0 1,0 0-16,-1 0 16,1 0-16,35 0 15,-18 18-15,-17-18 16,17 0-16,18 0 15,-35 0-15,17 0 16,-17 0-16,-1 0 16,18 0-1,18 0-15,-35 0 16,17 0-16,1 17 16,-1-17-16,18 0 15,-36 0-15,19 0 16,-19 0-16,1 0 15,35 0-15,-18 0 16,0 0-16,1 0 16,52 0-16,-71 0 15,19 0-15,-1 0 16,-17 0 0,17 0-16,-17 0 15,-1 0 1,1 0-16,17 0 15,-17 0 1,-1 0 0,19 0-1,-19 0-15,1 0 16,0 0-16,-1 0 16,1 0-16,0 0 15,-1 0-15,18 0 16,-17 0-1,0 0 48,-1 0-16,1 0 0,0 0-16,-1 0-31,36 0 16,0 0-16,18 36 15,52-36-15,-105 0 16,17 0-16,36 0 15,-18 0-15,-36 0 16,1 0 0,-1 0 15,1 0 0,-18 17-31,0 1 31,0-1 16,0 1-15,0 0-1,0-1 0,-18-17-31,1 0 16,-1 0-1,1 0 1,-19 0 0,19 0-1,-1 0-15,0 0 16,1 0-16,-1 0 15,0 0-15,1 0 16,-54 0-16,18 0 16,0 0-16,-52 0 15,52 0-15,0 0 16,-71 36-16,71-36 16,-52 0-16,34 0 15,36 0-15,-54 0 16,37 0-16,-19 0 0,-35 0 15,18 17-15,17-17 16,1 0-16,35 0 0,-1 0 16,-34 0-16,35 36 15,-18-36-15,-36 0 16,36 0-16,-88 17 16,88-17-1,-52 0-15,-1 0 0,18 0 16,17 0-16,18 0 0,-17 0 15,52 0-15,-53 0 16,36 0-16,-18 0 16,18 0-16,-18 0 15,18 0-15,-1 0 16,1 0-16,-18 0 16,18 0-16,0 0 0,-18 0 15,17 0-15,-34 0 16,35 0-16,-1 0 15,1 0-15,-18 0 16,36 0-16,-19 0 16,1 0-16,-53 0 0,70 0 15,-52 0-15,17-35 16,0 35-16,0 0 16,18 0-16,-54 0 15,36 0-15,1 0 16,-54 0-16,-141-35 15,123 35-15,-193 0 16,140 0-16,1 0 16,35 0-16,-18 17 15,-17-17-15,35 0 16,-124 71-16,124-71 16,53 0-1,-18 0-15,53 0 16,0 0-16,-35 0 15,53 0-15,17 0 16,0 0-16,1 0 16,-54 0-16,36 0 15,17 0-15,-35 0 16,0 0 0,-17 0-16,17 0 15,-88 0-15,88 0 16,-35-35-16,35 17 15,-18 18-15,-17 0 16,35 0-16,18 0 0,-36 0 16,36 0-16,0 0 15,-1 0-15,-16 0 16,-19 0-16,18 0 16,-53 0-16,36 0 15,17 0-15,-35 0 16,35 0-16,-71 0 15,71 0-15,0 0 16,0 0-16,36 0 16,-19 0-16,1 0 15,18 0 1,-1 0-16,0 0 16,-17 0 15,17 0 1078,1 0-1093,-1 0-1,0 0-15,1 0 16,-1 0-16,1 0 16,-19 0-16,1 0 0,-36 0 15,36 0-15,-35 0 16,17 0-16,0 0 16,-18 0-1,36 0-15,17 0 16,1 0-16,-1 0 15,0 0-15,1 0 16,34-18 93,19 1-93,17 17-16,0 0 16,17 0-16,-17 0 0,-18 0 15,36 0-15,-18 0 16,35 0-16,-18-18 16,19 18-1,-54 0-15,18 0 0,0 0 16,35 0-16,-35-18 15,-18 18-15,71 0 0,-71 0 16,1 0-16,-1 0 16,0 0-16,18 0 15,-18 0-15,-17 0 16,0 0-16,17 0 16,35 0-16,-52 0 0,17 0 15,1-35-15,34 17 16,-35 18-16,18 0 15,-17-17-15,69 17 16,-34 0-16,17 0 16,18 0-16,-53 0 15,35-18-15,-17 18 0,-36 0 16,18 0-16,-18 0 16,0 0-16,-17 0 15,0 0-15,17 0 16,0 0-16,-17 0 15,0 0 1,-1 0 15,1 0 1,0 0-1,-36 0 94,0 0-110,1-35-15,-1 17 0,-35 18 16,35 0-16,1-17 16,-54-19-16,1 19 15,-89-36-15,53 35 16,-53-35-16,-17 36 0,105 17 16,1 0-16,-18 0 15,35 0-15,-18 0 16,18 0-16,-17 0 15,-36 0-15,35 0 16,-70 0-16,88 0 16,0 0-16,-53 0 15,54 0-15,-37 0 0,36 0 16,1 0-16,16 0 16,-17 0-16,18 0 15,17 0-15,-17 0 16,0 0-16,17 0 15,-17 0-15,17 0 16,-17-18-16,17 18 16,-34-18-16,16 18 15,1 0-15,0 0 16,-1 0-16,-34-17 16,52 17-1,1 0-15,-19 0 16,-17 0-16,-17 0 15,-18 0-15,35 0 16,35 0-16,-17 0 16,17 0-16,0 0 15,1 0-15,-1 0 16,-35 0-16,18 17 16,17-17-16,1 18 15,-19-18 1,-16 0-16,34 0 15,0 0-15,1 0 16,-1 0-16,0 0 0,1 0 16,-19 0-1,19 0-15,-1 0 32,71 18 202,-18-18-234,54 17 16,-54-17-16,18 18 15,-18-18-15,18 0 16,0 17-16,35 1 15,-53-18-15,1 18 16,34-18-16,-35 17 16,18 1-16,-35-18 15,105 53-15,-87-35 16,-1-18-16,0 0 16,-17 0-16,35 0 15,-35 0-15,-1 0 16,1 0 15,-1 0-15,-17 17-16,18-17 15,0 18-15,-1-18 16,-17 18-16,18-18 16,0 0-16,-1 17 15,1-17-15,0 0 16,-1 18-16,1-18 31,-18 17-31,17-17 31,1 0 1,0 0-1,-1 0-16,1 18 1,0-18 0,-1 0-1,19 18-15,-19-18 16,1 0 0,-1 0-16,1 0 15,-18 17-15,18-17 16,-1 0-1,36 0-15,-17 0 16,-1 0-16,0 0 16,36 0-16,-18 0 15,105 0-15,-122 0 16,-1 0-16,0 0 16,-17 0-16,17 0 15,-17 0 32,-36 0 172,0 0-204,-52 0-15,17 0 16,-18 0-16,-34 0 16,16 0-16,-16 0 15,-1 0-15,35 0 16,-35 0-16,-35 18 16,106-18-16,-18 0 15,18 0-15,0 0 16,-18 0-1,-53 18-15,70-18 16,-16 0-16,16 0 16,1 0-16,0 0 15,-36 17-15,54-17 16,-1 0-16,0 0 16,1 0-16,-1 0 15,-17 0-15,17 0 16,0 0-1,1 0-15,-1 0 16,0 0-16,-17 0 16,18 0-16,-1 0 15,-17 0-15,-1 0 16,1 0-16,-18 0 16,36 0-16,-1 0 15,0 0-15,1 0 16,-1 0-1,-17-17-15,17 17 16,0 0-16,-17 0 16,18 0-16,-19 0 15,1-18-15,0 18 16,-18 0-16,18 0 16,-1 0-16,1 0 15,0 0-15,17 0 0,-17 0 16,-1 0-16,1 0 15,0 0-15,-53 0 16,52 0-16,1 0 16,18 0-16,-54 0 15,36 0-15,17 0 16,0 0-16,1 0 16,-36 0-16,18 0 0,-1 0 15,1 0-15,0 0 16,-36 0-16,18 0 15,-17 0-15,-1-18 16,-35 18-16,-17-17 16,17 17-16,18 0 15,35 0-15,18 0 0,-1 0 16,-17 0-16,18 0 16,18 0-16,-1 0 15,0 0 1,1 0-16,-1 0 15,-17 0-15,17 0 16,0 0 0,1 0-16,-1-18 15,0 18-15,1 0 16,-36-18-16,18 18 16,-18 0-16,0 0 0,0 0 15,18 0-15,-1 0 16,1 0-16,0 0 15,-18 0-15,35 0 16,1 0-16,-1 0 16,0 0-16,1 0 15,-1 0-15,-17 0 16,17 0-16,18-17 125,35-1-109,-17 1-16,17-1 15,1 0-15,17 1 16,-1 17-16,-16 0 15,-1 0-15,0 0 16,18 0-16,-18 0 16,1 0-16,-19 0 15,54 0-15,35 0 16,-53 0-16,88-18 16,-71 18-16,19 0 15,-37 0-15,19-18 0,-36 18 16,71 0-16,-71 0 15,1 0-15,17 0 16,-18 0-16,0 0 16,0 0-16,-17 0 15,35 0-15,-18 0 16,1 0-16,-1 0 16,0 0-16,18 0 0,-18 0 15,1 0-15,-1 0 16,18 0-16,-18 0 15,0 0-15,1 0 16,69 0-16,-69 0 16,34 0-16,-17 0 15,-18 0-15,1 0 0,-19 0 16,19 0-16,-19 0 16,19 0-16,-19 0 15,1 0-15,0 0 0,17 0 16,-18 0-16,1 0 15,17 0 1,-17 0-16,17 0 16,36 0-16,-18 0 15,-18 0-15,0 0 16,18 0-16,53 0 16,53 0-16,-89 0 15,-17 0-15,18 0 16,-54 0-1,19 0-15,17 0 16,-36 0-16,19 0 47,-19 0-16,-17 18 63,0 0-32,-35-18-30,17 0-32,1 17 15,-1-17-15,0 0 16,1 0-16,-1 0 16,-17 0-1,17 0-15,1 0 16,-36 0-16,17 0 0,-34 0 15,34 0-15,1 0 16,-18 0-16,-35 18 16,53-18-16,-36 0 15,-17 0-15,-18 0 16,0 18-16,1-18 16,-125 17-16,107 18 15,52-35-15,-35 0 16,53 0-16,-17 0 15,-1 0-15,-17 0 16,35 0-16,-53 18 0,54-18 16,-90 0-16,72 0 15,-36 0-15,71 0 16,-18 0-16,0 0 16,-18 0-16,18 0 15,18 0-15,18 0 0,-1 0 16,-53 0-16,36 0 15,0 0 1,17 0-16,0 0 16,-52 0-16,17 0 15,18 0-15,-36 0 16,36 0-16,0-18 16,-1 18-16,-69-17 0,34 17 15,36 0-15,-36 0 16,36 0-16,0 0 15,-71 0 1,53 0-16,18 0 16,17 0-16,-17 0 15,-1 0-15,1 0 16,17 0-16,1 0 16,-1 0-1,1 0-15,-36 0 0,35 0 16,-17 0-16,-1 0 15,1 0 1,-18 0-16,18 0 16,0 0-16,-1 0 15,-17 0-15,18 0 16,-18 0-16,-17 0 16,-1 0-16,18 0 0,-53 0 15,36 17-15,17-17 16,18 0-16,-18 0 15,-18 0 1,54 0-16,-1 0 16,-53 0-16,54 0 15,-1 0-15,-123 0 16,88 0-16,-35 0 16,-18 0-16,53 18 15,0-18-15,-88 0 16,106 0-16,-18 0 15,18 0 1,-1 0-16,19 0 16,-1 0-16,0 0 15,-34 0-15,34 0 16,0 0-16,-17 0 16,17 0-16,1 0 15,-1 0-15,-17 0 16,17 0-16,0 0 15,1 0 1,-1 0 0,1 0-1,-1 0 1,0 0-16,-17 0 16,17 0-1,1 0-15,-1 0 16,0 0-16,-17 0 0,-18 0 15,18 0-15,17 0 16,1 0-16,-1 0 16,-17 0-16,-1 0 15,19 0-15,-1 0 16,-17 0-16,17 0 16,-17 0-16,0 0 15,-1 0-15,19 0 16,-18 0-16,17 0 15,-35 0 1,18 0-16,-1 0 16,1 0-16,0 0 15,0 0-15,-1 0 16,19 0-16,-1 0 16,0 0-16,1 0 15,-1 0-15,-17 0 16,17 0 15,18-18 47,0 1-31,0-1-16,0 1 47,36 17-31,-19-18-31,18 0-16,-17 18 0,17-17 16,1-19-16,17 19 15,35 17-15,-71 0 16,72-18-16,-54 18 15,106-35 1,-106 35-16,18-18 16,-18 18-16,89 0 15,-89 0-15,106 0 16,-70 0-16,-36 0 16,18 0-16,-18 0 15,1-18-15,-1 18 16,0-17-16,18 17 0,-18 0 15,-17 0-15,17-18 16,36 18-16,-54 0 16,1 0-16,0 0 15,-1 0-15,1 0 16,-18 18 93,0-1-109,0 1 16,-18-18-16,-17 0 16,17 0-16,-17 0 15,18 0-15,-1 18 0,-17-18 16,-1 0-16,19 0 15,-36 0-15,35 17 16,-17-17 0,0 0-16,-18 0 15,17 18-15,1-18 16,-18 0-16,-17 0 16,34 35-16,1-35 0,0 0 15,0 0-15,-18 0 16,17 0-16,-17 18 15,-17-18-15,35 0 0,-1 18 16,1-18 0,0 0-16,-18 0 15,35 0-15,-17 0 16,17 0-16,-17 0 0,17 0 16,1 0-16,-1 0 15,0 0-15,1 0 0,-1 0 16,1 0 15,-1 0 0,18-18 63,0-17-78,0 17-1,0 0 17,0 1-32,0-1 15,0 0-15,0 1 16,0-1-16,0 1 15,0-1-15,0 0 16,0 1-16,0-1 16,0 0-16,0 1 15,0-1-15,0-17 16,0 0 0,18-1-16,-18 19 15,17-19-15,-17 19 16,18-19-16,-1 19 15,-17-1-15,0 1 16,0-1-16,0 0 16,0 1-1,0-19 1,0 19 0,0-1-16,0 0 15,0 1-15,0-1 31,18 18-31,-18-17 16,0-1 0,0-17-1,0 17-15,0 0 16,35 18-16,-35-17 16,0-1-16,0 0 31,0 1-16,0-1-15,0-17 16,0 17 15,0 1 1,0-1-17,0 0-15,0 1 16,0-1 15,0-17-15,0-1-1,0 19-15,0-1 0,0 1 32,0-1-1,0 0-31,0-17 15,0 17-15,0 1 16,0-1-16,0 0 31,0 1-15,0-1 0,0 0-16,0-17 15,0 18-15,0-1 16,0 0-1,0 1-15,0-1 16,0 0-16,0-52 16,0 52-1,0 1-15,0-1 0,0 0 16,0 1-16,0-1 16,0-17 15,0 17-16,0 0 564,0-17-579,0 0 15,-17 0-15,17-18 0,0 17 16,-18 19-16,18-18 15,-18-1-15,18-17 16,0 18-16,0 17 16,-17-17-1,17 17-15,0 1 16,0-18-16,0 17 16,-18 0-1,18 1 1,0-1-1,0 0 1,0 1 0,0-1-16,0-17 15,0 17 17,0 1-17,0-1 1,0 0-16,0 1 15,0-1-15,0 0 32,0-17-17,0 17-15,0 1 16,0-1-16,0 0 31,0 1-31,0-1 16,0 1-16,0-19 15,0 19-15,0-1 32,0 0-17,0 1 1,0-1 15,0 0-31,0 1 31,0-1 1,0 1-17,0-1 17,0 0 14,0 1-14,0-1-1,0 0 31,0 1-15,-17 17 31,-19 0 16,19 0-47,-1 0 16,18 17-48,-18-17 1,18 18-16,0 0 15,0-1 1,0 1-16,-17 0 16,17-1-1,0 1-15,0-1 16,0 19-16,0-19 16,0 1-16,0 0 15,0 52-15,0-35 0,0-17 16,0 17-1,0-17-15,0 17 16,0 1-16,0-19 16,0 19-1,0-1-15,0-18 16,0 19-16,0-19 0,0 1 16,0 0-1,0-1-15,0 1 16,0 0-16,0-1 15,0 1 1,0-1 0,0 1-16,0 0 15,0-1 1,0 1 0,0 0-1,0-1 1,0 19-1,0-19 1,0 1-16,0 0 16,0-1-1,0 1 1,0-1-16,0 1 16,0 0-1,0 17 16,0-17 16,0-1-15,0 1-17,0 0-15,0-1 0,0 1 16,0-1 15,0 1-31,0 0 16,0-1-1,0 1 1,0 0-16,0-1 31,0 19-31,0-19 16,0 1 15,0-1-31,0 1 16,0 0-16,17-1 15,-17 1-15,0 17 16,0-17-16,0 0 16,0-1-1,0 1 1,0-1-1,0 1 1,0 0-16,0-1 16,0 1-1,0 0 1,0-1 0,0 1-1,0 0 1,0-1 15,0 1 0,0 17-15,0-17 0,0-1 15,0 1-31,0 0 47,0-1-32,0 1-15,18-18 63,0 0-32,17 0-15,-17-18 15,-1 1-15,1-1-1,-18 0-15,0 1 0,17-18 16,-17 17-16,18 0 15,0 18 1,-18-17-16,0-1 16,0 0-16,17-17 15,-17 0-15,0 17 0,0 0 16,18 1 0,-18-1-16,0 1 15,18-19-15,-18 1 0,17 0 16,-17-1-16,18 19 15,0-18-15,-18-1 16,0 19-16,0-1 16,17 0-16,1 1 15,-18-1 1,35 0-16,-35 1 16,0-1-16,0 1 31,0-1-31,0 0 31,0 1 16,0-1-16,0 0 0,-18 18-15,1-35-16,-1 17 16,1 18-16,-1 0 15,18-17-15,-18 17 16,18-18 0,-17 18-1,-1 0-15,0 0 0,1 0 16,17-17 15,-18 17-31,18-18 31,-18 18-31,18-18 47,-17 18-16,17-17-31,-18 17 32,18-18-17,0-17 17,-17 35 30,-19 0-15,19 0 0,17 17 172,0 19-204,0-19 1,0 1-1,0 0 1,0-1 15,0 1 1,0-1-1,17-17 16,36 0-32,-35 0-15,-1 0 16,1 0-16,0 0 31,-1 0-15,1 0 15,0 0 0,-36 0 251,18 18-282,-18-18 31,18 18-31,0-1 31,-17-17-31,17 18 16,0 17-1,-18-35 1,18 18-16,0 0 31,-18-1-31,18 1 31,0-1-31,0 1 16,0 0-16,-17 17 16,17-17-1,0-1 1,0 1-16,-35 0 16,35-1-16,0 1 0,0-1 15,0 1-15,0 0 16,-18-1-16,18 1 15,0 0-15,0-1 16,0 1-16,0 0 31,0 17-31,0-18 16,0 1-16,0 0 16,0-1-16,0 1 31,0 0-31,0-1 15,0 19 1,0-19 15,0 1 1,0 0-17,0-1 16,0 1 1,0-1-17,0 1 1,0 0 0,-18-1-1,18 1 1,0 0-16,0-1 15,0 1-15,0 0 32,0-1-17,0 18 1,0-17 0,0 0-1,0-1 1,0 1 15,0 0-15,0-1-16,0 1 15,-17-18 1,17 35-16,0-17 16,0 0 30,0-1-46,0 1 32,0-1-17,-18 1 17,18 17-17,-18-17-15,18 0 16,0-1-16,0 1 15,-17 0-15,17-1 16,0 1 0,0-1-16,-18 19 15,18-19 1,0 1 0,-35-18 15,35 18 0,0-1 0,0 1 1,0 0-1,0-36 250,0 0-265,0 1-16,17-1 15,-17 0 1,0 1-16,0-1 16,0-17-16,0 0 15,0 17-15,18 0 16,0-17-1,-1-53-15,1 35 0,-18 18 16,18-1-16,-1-70 16,-17 71-16,0 18 15,0-19-15,0 1 16,0 17 0,0 1-1,0-1-15,18 0 16,-18-17-16,0 18 0,0-1 15,18 0-15,-18 1 16,35-1-16,-35 0 16,0 1-16,0-1 15,17 0 1,1-35-16,-18 36 16,0-18-16,0 17 15,18-17-15,-1-18 16,-17 17-16,0 19 15,0-36-15,0 0 16,0 35-16,0 1 16,0-1-16,0 0 15,0 1-15,0-1 32,0 1-17,71 17 438,-18-18-437,-18 18-16,18 0 16,35 0-16,-53-18 0,1 18 15,34-35 1,-34 35-16,34-18 15,1 18-15,-36 0 0,0-17 16,1-1-16,16 18 16,-16 0-16,-1 0 0,0 0 15,-17 0-15,35 0 16,-18 0-16,0 0 16,-17 0-1,17 0-15,18 0 16,-35 0-16,17 0 15,0 0-15,1 0 16,17 0-16,-18 0 16,0 0-16,0 0 0,18 0 15,18 0-15,-36 0 16,36-18-16,-18 18 16,-18 0-16,0-17 15,1 17-15,-1 0 16,18 0-16,-18 0 15,-17 0-15,-1 0 0,1 0 16,0 0-16,34 0 16,-34 0-16,0 0 15,17 0-15,-17 0 16,35 0-16,-36 0 16,19 0-1,-19 17-15,1-17 16,17 18-16,53-18 0,-52 18 15,-1-18-15,0 0 0,36 0 16,-1 17-16,-35-17 16,18 0-16,-17 18 15,17-18-15,-18 0 16,18 0-16,-18 0 16,0 0-16,18 0 15,35 0-15,18 18 0,71 17 16,-71-35-16,88 18 15,-53-18-15,35 0 16,-70 0-16,0 0 16,0 0-16,17 0 15,-17 0-15,0 0 0,70 0 16,0 0-16,-17 52 16,-53-52-16,35 0 15,-88 0-15,18 0 16,-18 0-16,17 0 15,-35 0-15,18 0 16,53 0-16,18 0 16,87 0-16,-105 0 15,-18 0-15,71 0 16,-106 0-16,88 0 16,-106 0-16,18 0 15,53 0-15,-53 0 0,18 0 16,17 0-16,-18 0 15,107-17-15,-107 17 16,71 0-16,-35 0 16,-71-18-16,71 18 15,-53 0-15,18-35 0,35 35 16,-71-18-16,18 18 16,35-17-16,-70 17 15,123 0-15,-88 0 16,0 0-16,88 0 15,-88 0-15,88-18 16,-71 18-16,36 0 16,0 0-16,-53 0 15,17 0-15,-34-18 16,34 18-16,1 0 16,-36 0-16,0 0 0,1 0 15,17 0-15,-1 0 16,1 0-16,-17 0 15,52 0-15,-18 0 16,19 0-16,-54 0 16,18 0-16,17 0 15,1 0-15,17 0 16,-53 0-16,36 0 16,-36 0-16,0 0 15,-17 0 1,88 0-16,-71 0 15,18 18-15,0-18 16,0 0-16,18 0 16,17 0-16,-53 0 15,18 0-15,-18 0 16,18 0-16,-18 0 16,-17 0-16,17 18 0,1-18 15,17 0-15,-18 0 16,0 0-16,0 0 15,36 0-15,-18 0 16,35 17-16,18-17 16,17 36-16,54-36 15,-71 0-15,141 0 16,-195 0-16,19 0 16,0 0-16,-54 0 15,18 0 1,-17 0-16,123 35 312,0-18-312,-53-17 16,107 0-16,-90 36 0,89 17 16,-17-53-16,34 17 15,-105-17-15,35 36 16,-105-36-1,87 35-15,-35 0 16,-35-35-16,18 18 16,-54-18-16,19 0 15,-1 17-15,88 1 16,-87-18-16,-1 0 16,-17 0-16,35 18 15,-18-18 1,-17 0-16,-1 0 15,1 0 1,-1 0 15,1 0 1,0 0-1,-1 0 16,-17 17 15,-17-17-46,-1 0-16,0 0 0,1 18 15,-1-18-15,1 0 16,-1 0-16,0 0 16,-52 0-16,34 0 15,19 0-15,-19 0 16,-34 0-16,52 0 16,-88 0-16,-52-18 15,-19 18-15,71 0 16,-35 0-1,53 0-15,-71 0 16,107 0-16,-54 0 16,17 18-16,-105 35 15,53-36-15,-229 36 16,229-17-16,17-19 16,-17 19-16,88-19 15,-35-17-15,-71 18 16,18-18-16,35 0 15,1 35 1,-19-35-16,-17 0 16,-71 0-16,159 0 15,-17 0-15,17 0 16,0 0-16,18 0 16,-53 0-16,52 0 15,1 0-15,0-17 16,-1-1-1,-52 0-15,53 18 16,17 0-16,1 0 16,-1 0-16,-17 0 15,17 0-15,18-17 16,0-1 15,35 0-15,1-35-1,52 0-15,35 1 16,1 34-16,52-17 16,-70 17-16,53 18 15,-18 0-15,-35-18 16,35 18-16,-53 0 16,36 0-16,-54 0 0,36 0 15,-36 0-15,36 0 16,-17 0-16,-19 0 15,36 0-15,0 0 16,0 0-16,-36 0 16,-17 0-16,0 0 15,0 0-15,-18 0 16,0 0-16,18 0 0,-35 0 16,0 0-16,17 0 15,-17 0-15,-1 0 16,1 0-1,17 0 1,-17 0 0,-1 0-1,1 0 1,0 0 0,-1 0-1,19 0-15,-1 0 16,-18 0-16,19 0 15,-19 0 1,1 0 0,0 0 15,-1 0 0,19 0 0,-54 0 32,0 18-63,-176 17 16,-35 1-16,53-36 15,-1 0-15,36 0 16,0 0-16,88 0 15,0 0-15,-17 0 16,-1 0-16,-17 0 16,70 0-16,-52 0 15,17 0-15,17 0 16,-16 0-16,-1 0 0,-36 0 16,36 0-16,1-18 15,-37 18-15,36 0 16,18 0-16,0 0 15,-18 0-15,18 0 16,-1-18-16,-16 18 16,-90-17-16,90 17 15,-1 0-15,0 0 16,-18 0-16,1 0 16,17 0-16,-18 0 0,-52-18 15,52 18-15,-52 0 16,70 0-16,-53 0 15,35 0-15,1 0 16,-18 0-16,17 0 16,18 0-16,-35 18 15,35-18-15,0 0 16,-35 17-16,35-17 0,-53 0 16,0 0-16,53 0 15,-88 0-15,35 0 16,-35 0-16,-35 0 0,105 0 15,1 0 1,-36 0-16,18 0 16,-71 0-16,53 0 0,18 0 15,17 0-15,-70 0 16,88 0-16,-52 0 0,-1 0 16,53 0-16,-35 0 15,35 0-15,0 0 16,0 0-16,18 0 15,-1 0 1,1 0-16,-18 0 0,-17 0 0,52 0 16,-53 0-16,18 0 15,18 0-15,18 0 16,-1 0-16,0 0 16,1 0-1,17-17 79,70-19-94,36 19 0,88-71 16,53 70-16,18-17 15,-1 35-15,1-18 16,-89 18-16,-70-35 15,141 17 1,-53-17-16,123 17 0,-70-17 0,36 17 16,-36-52-16,-124 52 15,53 0-15,18-17 16,53 18-16,-70-36 16,-36 53-16,-18 0 15,18-36-15,-88 36 16,71-35-1,-71 35-15,-18 0 16,18 0-16,0 0 16,-18 0-16,0 0 0,-17 0 15,0 0-15,-1 0 16,19 0-16,-1 0 16,-17 0-16,17 0 15,0 0-15,18 0 16,0 18-16,-18-18 15,0 0 1,36 17-16,-53-17 16,-1 0-16,1 0 15,0 0-15,-18 36 16,17-36 15,-17 17-15,0 1-1,0 0 1,-17-1 0,-160 54-16,-34 17 15,87-70-15,1 34 16,17-34-16,18 17 16,17-35-16,-70 36 15,53-36-15,-18 0 16,0 0-16,53 0 15,-106 0 1,36 0-16,52 0 16,1 0-16,17 0 15,-18 0-15,18 0 16,-141 0-16,36 0 16,17 0-16,-106 35 15,53-35-15,88 18 16,-124 17-1,54 0-15,-89 0 16,18-17-16,-35 70 16,123-70-16,-193 70 15,193-70-15,18 17 16,-36-35-16,89 0 16,-70 0-16,-54 0 15,88 0-15,-17 0 16,88 0-16,-17 0 15,-18 0 1,-1 0-16,-387-159 31,353 142-31,52 17 16,-35 0-16,18-36 16,35 36-16,-17 0 15,-1 0-15,18 0 16,-106 0-16,71 0 15,35 0 1,18 0-16,0 0 16,-18 0-16,35 0 15,1 0-15,-1 0 16,-17 0-16,17 0 16,-17 0-16,-71 0 15,88 0-15,-70 0 16,35 0-16,18 0 15,0 0 1,-54 0-16,72 0 16,-1 0-16,0 0 15,1 0-15,-18 0 16,17 0 0,0 0 15,1 0-16,-1 0 17,0 0-1,1 0-15,-1 0-16,-17 0 15,17 0-15,1 0 16,-1 0-1,0 0 1,1 0 0,-1 0-1,0 0 1,1 0 0,-1 0-1,0 0-15,1 0 16,-1 0-16,1 0 0,-1 0 15,0 0 1,-35 0-16,36 0 16,-1 0-16,0 0 15,1 0-15,-1 0 16,-17 0 328,-36 0-344,36 0 0,-36 0 15,19 0-15,16 0 16,-52 0-16,35 0 16,18 0-16,-18 0 15,0 0-15,18 0 16,-1 0-16,1 0 15,-18 0-15,18 0 0,-18 0 16,18 0-16,-53 0 16,35 0-16,0 0 15,18 0-15,-36 0 16,36 0-16,-1 0 16,1 0-16,-18 0 15,36 0-15,-19 0 0,19 0 16,-1 0-16,-17 0 15,-1 0 1,1 0-16,18 0 16,-1 0-16,-17 0 15,-18 0-15,17 0 16,1 0-16,-18-17 0,-35 17 16,35 0-16,-17 0 15,-19 0-15,19 0 0,-18 0 16,35-18-16,0 18 15,-35 0-15,35 0 16,0 0 0,-35 0-16,35 0 15,17 0-15,1 0 16,-18 0-16,36 0 16,-1 0-16,0 0 15,1 0-15,-1 0 0,0 0 16,-17 0-1,17 0 1,1 0 15,-1 0 1,0 0-1,1 0-16,-1 0 48,1 0-32,-19 0 0,19 0-31,-1 0 16,0 0-16,-17 0 0,0 0 16,17 0-16,-17 0 15,17 0-15,1 0 16,-1 0-16,0 0 16,1 0-1,-1 0-15,0 0 16,-17 0-1,53 0 126,17-18-141,36 1 0,-18-19 16,52 36-16,-52 0 15,88 0-15,-105 0 16,52 0-16,0 0 16,-35 0-16,-18 0 15,53 0-15,-52 0 16,17 0-16,158 0 15,-70 0-15,-35 0 16,53-17-16,-124-1 16,71 18-1,-18-17-15,-52 17 16,17 0-16,-18 0 16,0 0-16,18 0 15,35 0-15,-53 0 16,-17 0-16,0 0 15,-1 0-15,36 0 16,-17 0 0,-1 0-16,18 0 15,70 17-15,-87-17 16,69 18-16,36 17 16,18-17-16,-106-18 15,53 0-15,-18 0 16,18 0-16,70 0 15,1 0-15,-18 0 16,17 0 0,-70 0-16,35 0 15,71 0-15,-177 0 16,71 0-16,-36 0 16,1 0-16,70 0 15,71 0-15,-107 0 16,36 0-16,1 0 15,-37 0-15,19 0 16,35 0-16,-106 0 16,-1 0-1,19 0-15,-36 17 16,89 1-16,17 0 16,-35-18-16,-18 0 15,18 0-15,0 0 16,-36 0-16,54 0 15,-71 0-15,-1 0 16,-16 0-16,-1 0 16,18 0-1,17 0-15,72 0 16,-89 0-16,-1 0 16,54 35-16,-70-35 15,34 0-15,-17 0 16,-18 0-16,1 0 15,-1 0-15,0 0 16,0 0-16,1 0 16,-1 0-16,-17 0 0,-1 0 15,1 0-15,35 0 16,-36 0-16,1 0 16,17 0-16,1 0 15,17 0-15,-18 0 16,0 18-16,53-18 15,36 0-15,-54 17 16,89-17-16,53 0 16,-142 0-1,177 0-15,-141 0 16,-18 0-16,53 0 16,-35 0-16,71-35 15,87 35-15,-193-18 16,17 18-16,-53 0 15,0 0-15,1-17 16,52 17-16,-53 0 16,-17 0-1,-1 0-15,19 0 16,-19 0-16,19 0 16,-19 0-16,1 0 15,0 0 1,-1 0-1,19 0 1,-19 0 0,1 0-16,-1 0 15,1 0 1,17 17-16,-17-17 16,35 18-16,-18-18 15,18 0-15,35 18 16,-35-18-16,-17 0 15,16 0-15,1 0 16,18 0-16,-36 0 16,-17 0-1,-1 0-15,19 0 16,-19 17 0,1-17-1,0 18 16,-18-1 48,0 1-64,0 17 1,0-17-1,-53 35-15,-35-18 16,-1 18-16,1-18 0,18-17 16,-1 17-1,0-17-15,-17-18 16,35 0-16,-35 0 16,53 18-16,17-18 0,-17 0 15,-53 0-15,52 0 0,-16 0 16,-90 0-16,72 0 15,-71 17-15,35-17 16,-17 18-16,17-18 16,35 0-1,18 0-15,18 18 0,-53-1 16,52-17-16,-16 53 0,-19-53 16,0 0-16,-70 0 15,-35 18-15,0 17 16,17-17-16,-18 17 15,19 0-15,87 1 16,-141 16-16,71-52 16,-106 0-16,71 36 15,0-36 1,34 0-16,-16 17 16,105-17-16,-18 0 0,1 0 15,17 0-15,-18 0 16,18 0-16,-35 0 0,-53 0 15,35 0-15,-70-35 16,-18-18-16,53 53 16,0 0-1,88 0-15,-36 0 0,54 0 16,0 0-16,-18 0 0,0 0 16,18 0-16,-18 0 15,18 0-15,-18-17 16,-18-1-16,18 18 15,-17-18-15,-19 18 16,37 0-16,-54-17 0,53 17 16,17 0-16,1 0 15,-18 0-15,18 0 16,0 0-16,-1 0 16,-16 0-16,16 0 15,-34 0-15,17 0 16,-18 0-16,-123 0 15,124 0-15,-36 0 16,-53 0-16,89 0 16,-72 17-16,-34 36 15,35-18 1,88-35-16,-53 36 16,0-36-16,53 0 15,-52 0-15,52 0 0,-53 0 16,18 17-16,-1-17 15,-16 0-15,52 0 16,0 0-16,0 18 0,35-18 16,1 0-16,-1 0 15,0 0 1,1 0-16,-1 0 16,-17 0-16,-1 0 15,1 0-15,0 0 16,-71 0-16,35 0 15,-34 0-15,-1 0 0,35 0 16,1 0-16,34 0 16,-16 0-16,-37 0 15,36 0-15,18 0 16,0 18-16,-18-18 16,0 17-16,35-17 15,1 0-15,-1 0 0,0 0 16,-17 0-16,18 0 15,-1 0 1,0 0-16,1 0 16,-1 0-1,0 0-15,-17 0 16,17 0 0,1 0-16,-1 0 15,1 0-15,-1 0 16,0 0-1,1 0 1,-19 0 15,19 0-15,-1 0 15,0 0 0,1 0-15,-1-17 0,0 17-16,1 0 15,-18-18-15,17 18 16,0 0 0,1 0-16,-1 0 15,0 0-15,1 0 16,17-18-1,-36 18 1,19 0 15,-1 0-15,1 0 31,-1 0 0,18-35 46,-18 35-61,1 0 30,-1 0-15,0 0-16,-17 0 1,35-18-1,0 1-16,0-1 1,18 1 15,-1-1-31,1 0 16,0 1-16,17-19 0,0 19 16,71-19-16,-18 1 15,-35 17-15,35 1 16,-35 17-16,53-18 15,-53 1-15,70-36 16,19 53-16,140-18 16,-35-17-16,-89 35 15,-16-18 1,-37 18-16,-16-18 16,16 1-16,-69 17 15,-1 0-15,53 0 16,-70 0-16,52 0 15,36 0-15,-53 0 16,88 0-16,-88 0 16,35 0-16,36 0 15,-54 17 1,36-17-16,-35 18 0,-18-18 0,88 18 16,-88-18-16,123 35 15,-52 0-15,17 1 16,-35-36-16,70 0 15,-35 0-15,-53 17 16,18-17-16,88 18 16,-106-18-16,1 0 15,34 0 1,-17 0-16,70 35 16,71-35-16,-141 0 15,-18 0-15,-17 0 16,-36 0-16,0 0 15,36 0-15,-18 0 16,-36 0-16,1 0 16,-18 18-1,18-18 1,-18 17 15,0 1-15,0 17-16,-36-17 15,-69 0-15,-37-18 16,72 0-16,-36 0 16,-17 0-16,70 0 0,-18 0 15,-17 0 1,35 0-16,0 0 16,0 0-16,18 0 0,0-18 15,-54-17-15,-34-1 16,17 19-16,-70-1 0,-18-17 15,88 35-15,-71 0 16,36 0-16,53 0 16,18 0-16,17 0 15,-18 0 1,36 0-16,-36 0 0,36 0 0,-18 0 16,-35 0-16,35 0 15,0 0-15,-88 0 16,88 0-16,-53 0 15,0 0-15,53 0 16,-35-18-16,0 18 16,0-17-16,17-1 15,-70 18 1,35 0-16,-17 0 16,-1-18-16,-17 18 15,53 0-15,18 0 16,34 0-16,-17 0 15,-35-53-15,18 36 16,34 17-16,1-18 16,-18 18-16,18 0 15,0 0 1,-18-18-16,-35 18 0,70 0 0,-53 0 16,1 0-16,34 0 15,-16 0-15,16 0 16,-52 0-16,53 0 15,17 0 1,1 0-16,-1 0 0,-17 0 16,17 0-16,0 0 15,1 0 17,-1 0-32,0 0 15,1 0-15,-1 0 16,0 0-16,1 0 15,17-17 1,-18 17 0,1 0-1,-1 0 17,0 0-1,1 0 0,-1 0 47,0 0-47,-17 0-15,17 0 15,1 0 1,-1 0 30,18-18 47,18 1-77,35-1-17,0-17-15,17-1 0,54 36 16,-89 0-16,71 0 16,-53 0-16,35 0 15,-35 0-15,0 0 16,17 0-16,1 0 15,-18 0-15,-18 0 16,53 0-16,18 0 16,0 18-16,17 17 0,18-35 15,1 0-15,-1 0 16,70 0-16,-122 0 16,52-17-16,-71 17 15,36 0-15,0 0 16,53 0-16,17 0 15,-35 0-15,-35 0 0,35 0 16,-53 0-16,-35 0 16,106-36-16,-106 36 15,35 0-15,18 0 0,0 0 16,35 18 0,35-18-16,18 0 15,-88 0-15,35 0 16,-70 0-16,35 0 0,-18 0 15,-18 0-15,1 35 0,52-17 16,1 17-16,52-35 16,-70 0-16,70 0 15,19 18-15,-54-18 16,-71 0-16,18 0 16,-35 0-16,53 0 15,-53 0-15,35 0 0,18 17 16,0-17-16,-36 0 15,1 0-15,35 0 16,-71 0-16,18 0 16,-18 0-16,36 0 15,-36 0-15,0 0 0,1 0 16,17 0-16,-36 0 16,19 0-16,-1 0 15,0 0-15,-17 0 16,17 0-16,0 0 15,36 36-15,-36-36 16,71 17-16,-71-17 16,124 0-16,-124 18 0,36-18 15,35 0-15,-18 0 16,-35 18-16,0-18 16,17 35-16,1-35 15,-18 0-15,-18 0 16,36 0-16,-19 0 15,-16 0-15,17 0 0,-18 0 16,35 0-16,-34 0 16,70 18-16,-36-18 15,-52 0-15,17 0 0,-17 0 16,-1 0-16,1 0 16,-18 17-1,18-17-15,17 0 16,-35 18-1,18-1 17,-18 1 15,0 0-16,-36-1 0,1-17-15,-18 0-16,-18 0 15,19 0-15,16 0 0,1 0 16,0 0 0,17 0-16,-70 0 15,53 0-15,-18 0 16,-124-17-16,1-1 0,35 18 15,-36 0-15,-70-35 0,159 35 16,-35 0-16,35 17 16,-36 19-16,71-19 15,-88-17-15,88 0 16,-35 36-16,-18-36 16,-70 0-1,70 0-15,18 0 16,35 0-16,18 0 15,17 0-15,-17 0 16,17 0-16,0 0 16,1 0-16,-1 0 15,0 0-15,1 0 16,-1 0 0,1 0-16,-19 0 31,19 0-16,-1 0 1,0 0 15,18-18 47,0 0-46,18-17-32,123-18 15,-17 36-15,70-72 0,-89 72 16,1 17-16,53-36 16,-88 19-1,-1-1-15,36 1 16,35-1-16,-88 18 15,0-18-15,106-17 16,-89 35-16,54 0 16,-1-35-16,-52 35 15,-18 0-15,-18 0 16,35 0-16,-34-18 16,17 18-16,-18 0 15,0 0 1,1 0-16,-19 0 15,18 0-15,18 0 16,0 0-16,-17 0 16,-1 0-1,0 0-15,18 0 0,-18 0 16,1 0-16,-1 0 16,0 0-1,18 35-15,-35-35 16,17 0-16,-17 0 15,-1 0-15,1 0 16,-1 0-16,54 36 16,0-19-16,-36-17 15,18 0 1,-18 0-16,0 0 16,1 18-16,-19-18 15,36 0-15,-18 18 16,1-18-16,-1 17 15,18-17-15,18 18 16,-1-1-16,36-17 16,-53 0-16,-18 0 15,71 18-15,70 35 16,-140-53-16,16 0 16,-16 0-16,34 18 15,-34-18 1,105 0-16,-106 0 15,18 0-15,-18 0 16,53 0-16,-52 0 16,87 17-16,-105-17 15,17 0-15,0 0 16,1 0-16,-19 0 16,19 0-1,-19 0-15,1 0 31,-1 0 1,-17 18-1,0 0 16,-52-1-16,-107 18-31,106-17 0,-35 17 16,17-17-16,-52 17 15,-1-35-15,54 18 16,17-18-16,-18 0 16,-105 18-1,70-18-15,18 17 16,-106 36-16,141 18 15,-35-54-15,-54 19 16,90-36-16,-54 17 16,35-17-16,-105 36 15,123-36-15,-18 0 16,1 0-16,34 0 0,-34 0 16,35 0-16,-18 0 15,0 0-15,-18 17 16,36-17-16,17 0 15,1 0-15,-1 0 16,0 0-16,1 0 16,-18 0-16,-1 0 0,19 0 15,-1 0 1,0 0-16,1 0 16,-1 0-16,0 0 15,1 0-15,-1 0 16,0 0-16,1 0 15,-1 0-15,1 0 16,-1 0 0,0 0-1,-17 0-15,0 0 16,-1 0-16,1 0 0,-35 0 16,34 0-1,-17 0-15,18 0 16,-53 0-16,35 0 0,18 0 15,-53 18-15,70-18 16,-53 0-16,18 17 0,-17-17 16,-1 36-16,18-36 15,-17 0-15,-1 0 16,-35 17-16,36-17 16,-1 0-1,-34 0-15,-1 0 0,35 0 0,18 0 16,-35 0-16,17 0 15,36 0-15,0 0 16,0 0-16,-54 0 16,54 0-16,18 0 15,-1 0-15,0 0 16,-35 0-16,36 0 16,-1 0-16,0 0 0,1 0 15,-1 0 1,1 0-16,-1 0 15,-17 0-15,17 0 16,0 0-16,-17 0 16,0 0-16,-18 0 15,18 0-15,-1 0 16,19 0-16,-1 0 16,0 0-16,1 0 15,-19 0 1,19 0-16,-1 0 15,1 0-15,-1 0 16,0 0-16,1 0 16,-1 0-16,-17 0 15,17 0-15,18-17 94,0-1-94,0 0 16,35-17-16,54 18 15,-54-1-15,53 0 16,-53 18-16,-17 0 16,17 0-16,-17 0 15,-1 0-15,1 0 16,17 0-16,-17 0 31,0 0 16,-1 0-47,1 0 16,17 0-16,-17 0 15,0 0 1,-1 0-16,1 0 0,-1 0 15,1 0 1,0 0-16,-1 0 16,1 0 46,-18-17 48,0-19-79,0 19 16,0-1-32,0 0 17,0 1-17,0-1-15,35-17 16,-35 0-16,0 17 15,0 0 17,0 1 30,0-1-46,0 0-1,0 1 1,0-1 15,0 0 1,0 1 46,0-1-47,0 1 0,0-1 0,-17 18 79,-19 18-95,-87-1 1,70-17-16,0 0 16,18 0-16,-1 0 15,-16 0-15,16 0 0,1 18 16,0-18-16,-1 0 16,-34 0-16,17 0 15,18 0-15,-89 53 16,18-53-1,18 0-15,18 17 16,-19-17-16,37 0 16,-1 18-16,-88 0 15,35-18-15,17 17 16,37 1-16,-1-18 16,17 0-16,-52 18 15,71-1-15,-36-17 16,17 18-1,1-18-15,0 35 16,-106-35-16,88 0 16,-18 0-16,-17 0 15,17 0-15,-17 0 16,-70 35-16,105-35 16,-18 0-16,18 18 15,0-18-15,0 18 16,-70-1-1,88-17-15,-18 18 16,17-18-16,-52 18 16,35-18-16,-53 0 15,36 17-15,52-17 16,-52 0-16,17 0 16,0 18-16,-71-18 15,107 0-15,-19 0 16,-34 53-1,52-53-15,-35 17 16,36-17-16,-19 0 0,19 0 16,-1 0-16,0 0 15,-34 0-15,34 0 0,0 0 16,1 0-16,-19 0 16,-52 0-16,53 0 15,-18 0-15,-18 0 16,-52 0-1,52 0-15,-17 0 16,35 0-16,-17 0 16,-1 0-16,-17 0 15,35 0-15,18 0 16,0 0-16,17 0 16,0 0-16,-17 0 15,17 0-15,1 0 16,-1 0-1,0 0-15,1 0 16,-1 0-16,-35 0 16,36 0-16,-1 0 15,0 0-15,1 0 16,-1 0-16,0 0 16,1 0-1,-19 0 220,19 0-220,-1 0-15,1 0 16,-1 0-16,0 0 15,1 0-15,-19 0 16,19 0-16,-1 0 16,0 0-16,1 0 15,-1 0 17,0 0-32,1 0 0,-18 0 15,17 0-15,0 0 16,-17 0-1,17 0-15,1 0 16,-1 0-16,-17 0 16,17 0-1,1 0-15,-1 0 0,0 0 16,1 0-16,-1 0 31,-17 0 0,17 0 16,0 0-15,71 0 171,-17 0-188,-1 0-15,0 0 16,18 0-16,-18-17 16,1 17-16,-1-18 0,0 1 15,53-19-15,1 19 16,87-19-16,-105 36 15,52-17 1,-52-1-16,140-35 16,-158 36-16,53 17 15,-53 0-15,-18-18 16,89-17-16,-19-1 16,-34 36-16,-18-35 15,-18 17-15,1 18 16,34 0-1,36-17-15,-71-1 16,18 18-16,-18 0 16,18 0-16,-17 0 15,34 0-15,-52 0 16,17 0-16,-17 0 16,-54 18 77,-69-18-93,-1 0 16,35 0-16,-35 0 16,53 0-16,-17 0 15,-1 0-15,1 0 16,-89 0-1,106 0-15,-35 0 16,53 0-16,-1 0 16,1 0-16,0 0 15,0 0-15,17 0 16,0 0-16,1 0 16,-1 0-16,0 0 15,-35 17-15,18-17 16,0 0-16,0 18 15,-54-18 1,54 18-16,0-1 16,-18 19-16,35-36 15,1 0-15,-1 0 16,0 17-16,1-17 16,-1 0-1,0 0 1,1 0 46,-18 0-30,35 18-17,-18-18 1,0 0 31,18 18-16,-17-18 0,17 17 0,-18-17-15,18 18-16,-18-1 16,1-17-16,-1 18 15,0 17-15,-17-35 16,35 18 0,-18-18-1,1 0 32,17 18-31,70-1 31,36 19-47,-53-36 15,53 0-15,35 0 16,36 0-16,-54 0 15,18 17-15,-35-17 16,0 0-16,17 18 16,-70-18-16,-18 17 15,54 36-15,-54-35 16,0-18-16,0 18 16,1-18-16,34 17 15,-34-17-15,-1 0 0,0 18 16,71-18-16,-35 0 15,34 0-15,1 0 16,-71 0-16,107 0 16,-72 0-16,-17 0 15,18 0-15,-19 0 16,19 18-16,35-18 16,-36 0-16,19 0 15,-19 0-15,1 0 16,-1 0-16,142 0 15,-141 0-15,70 0 16,-71 0 0,1 0-16,-1 0 15,71 0-15,-88 0 16,18 0-16,35 0 16,17 0-16,54-36 15,87 19-15,-87 17 16,-72 0-16,1 0 15,53 0 1,-53 0-16,141 0 16,-71 0-16,1 0 15,-54 0-15,18 0 16,-88 0-16,106 0 16,-106 0-16,-36 0 15,19 0-15,17 0 16,-36 0-16,18 0 15,-17 0 1,0 0 0,-1 0 15,1 0 0,-18 17 0,0 1 16,-35-18 0,-71 0-47,-141 0 16,71 0-16,-71 0 15,141 0-15,35 0 0,1 0 16,17 0 0,-18 0-16,36 0 15,-159 0-15,106 0 16,-71 0-16,-88 0 16,-35 53-16,70-53 15,71 17-15,-124 54 0,-228-53 16,175 52-16,-123-35 15,300-35 1,0 0-16,0 0 16,53 0-16,-71 0 0,53 0 15,-70 0-15,70 0 0,0 0 16,-53 0-16,89 0 16,17 0-16,-36 0 15,37 0-15,-1-17 16,-36 17-16,37 0 15,-1 0-15,0 0 0,17 0 16,19 0-16,-1 0 16,1 0-16,-1 0 15,0 0-15,1 0 16,-1 0 15,0 0 0,1 0-31,-1 0 16,0 0-16,1 0 16,-1 0-16,-17 0 15,17 0-15,1 0 16,-1 0 46,53-18 17,71-17-79,-71 0 15,36 35-15,-1 0 0,19 0 16,34 0-16,18 0 15,36 0-15,52-18 16,-17 18 0,-107 0-16,72 0 0,-124 0 15,88 0-15,-35 0 0,70 0 16,71 0-16,-35 0 16,105 0-16,-140 0 15,-1 0-15,53 0 16,-88-35-16,424-53 15,-336 70 1,18-17-16,-71 35 16,-34 0-16,-19-71 15,124 18-15,-18 18 0,18-18 16,-70 35-16,17-17 16,-53 35-16,-71 0 0,18 0 15,36 0-15,-18 0 16,88 0-16,-53 0 15,0-18-15,0 18 16,-35 0 0,17 0-16,-52 0 0,52 18 15,-52 0-15,53-18 0,-19 0 16,36 0-16,-35 0 16,0 0-16,0 0 15,-18 0-15,18 0 16,-71 17-16,142 1 15,-107-18-15,-17 18 16,35-18 0,-17 0-16,17 0 15,-17 0-15,70 0 0,0 0 16,-35 0-16,-18 0 16,18 0-16,-36 0 0,18 0 15,-35 0-15,18 0 16,-1 0-16,1 0 15,35 0-15,-18 0 16,-17 0 0,34 0-16,-34 0 0,17 0 15,-17 0-15,-1 0 0,1 0 16,-18 0-16,-18 0 16,18 0-16,-18 0 15,1 0-15,-1 0 16,0 0-16,18 0 15,18 0-15,-54 0 0,18 0 16,1 0-16,-19 0 16,1 0-16,0 0 15,-1 0 1,-105 35 375,-53 0-391,18 0 15,-19 18-15,19-35 16,17 0-16,-17 35 0,34-53 15,37 17-15,-1-17 16,0 0-16,17 0 16,1 0-1,18 0-15,-36 0 16,35 0-16,0 0 16,1 0-16,-1 18 15,0-18-15,-35 0 16,36 0-16,-18 0 15,17 0 17,0 0-1,1 0 0,-1 0-15,0 0-1,1 0-15,-1 0 16,0 0 0,-17 17-16,18-17 15,-19 18-15,-17 0 16,-53-1-16,71 1 16,-18 0-16,-35 35 15,-35-18-15,-1 18 16,89-36-16,-18 1 15,18 0-15,-18-1 16,35-17-16,-35 36 16,36-36-1,-1 0-15,-17 0 16,17 0-16,0 0 16,1 0-16,-1 0 15,0 0 16,1 0 1,-1 0-1,-17-18-15,17 18-16,1 0 15,-1-18 1,0 1-1,1 17 1,17-18 0,-18 18-16,0-18 15,18 1 17,-35 17-17,35-18 1,0 0-16,0-17 31,0 18-15,0-1 15,0 0 0,0 1 16,0-1-31,0 0-1,0 1 17,0-19-17,35 19 1,1-1-1,34-35-15,-34 36 16,16-1-16,54 0 16,-17 1-1,-37 17-15,195 0 16,-106 0-16,-52 0 16,69-36-16,-52 36 15,18-17-15,17-1 16,-71 1-16,19 17 15,-36-18-15,52 18 16,19-35-16,105-18 16,-53 0-1,-105 53-15,53 0 16,-72 0-16,37 0 16,-54 0-16,0 0 0,0 0 15,-17 0-15,17 0 16,-17 0-16,0 0 31,-18 35 16,-71 0-31,-229 124-16,-53-35 0,54-72 15,158-34-15,-54 35 16,19 0-16,35-18 15,-53-17-15,141-1 16,-53-17-16,53 0 16,0 0-16,-17 0 15,35 0-15,17 0 16,0 0-16,1 0 16,-1 0-16,0 0 15,-17 0-15,17 0 16,1 0-1,-1 0 1,1 0-16,-1 0 16,0 0-1,-17 0 1,17-17-16,1-18 0,-1 35 16,-17 0-16,-1-18 15,-34 0-15,-1 1 16,18-19-16,1 36 15,16 0-15,19 0 16,-1 0-16,0 0 16,1 0-16,-1 0 15,18-17 1,0-1 0,0 0-1,0 1-15,0-18 16,35-1-16,54 1 0,-19 17 15,36-52-15,0 35 16,17 17-16,-17 18 16,0-18-16,35 18 15,-18-17 1,107-19-16,-124 36 16,-36 0-16,-35 0 15,54 0-15,-54 0 16,141 0-16,-70 0 15,35 0-15,0 0 16,0 0-16,-35 0 16,53 0-16,-88 0 15,34 0-15,-52 0 0,0 0 16,53 0-16,-35-17 16,35 17-16,-54 0 15,1 0-15,-17 0 16,17 0-16,-1-18 15,37 18-15,16 0 16,-34 0-16,0 0 16,-19 0-16,1 0 15,18 0 1,0 0-16,-54 0 16,54 0-16,-18 0 15,-18 0-15,0 0 16,36 0-16,-18 0 0,-18 0 15,18 0-15,17 0 16,-17 0-16,-17 0 16,34 0-16,-35 0 15,1 0-15,-1 0 16,18 0-16,-18 0 16,0 0-16,1 0 15,-1 0-15,0 0 16,1 0-16,-1 0 15,0 0-15,18-18 16,18 18-16,-54 0 16,19 0-16,52 0 15,-53 0 1,124-52-16,-71 52 16,-35-18-16,0 18 15,35 0-15,-70 0 16,70 0-16,-53 0 15,0 0-15,-17 0 16,0 0-16,35 0 16,-1 0-16,-16 0 15,-19 0 1,36-18-16,-17 18 16,-19 0-16,1 0 15,17-17-15,18 17 16,-18 0-16,1-18 15,17 18-15,88 0 16,-88 0-16,35-18 16,-53 18-16,0 0 15,-17 0 1,105 0-16,-70 0 16,-17 0-16,34 0 15,-35 0-15,36-17 16,35-1-16,-71 18 15,0 0-15,1 0 16,52-18-16,-71 18 16,160-53-1,-124 36-15,0 17 16,0 0-16,35-18 16,-53 18-16,53 0 15,-52 0-15,-1-17 16,0 17-16,18 0 15,-18 0-15,-17 0 16,17-18-16,1 18 0,16-18 16,-16 1-16,-1 17 15,-17 0-15,17 0 16,18 0-16,-36 0 16,1 0-16,0 0 15,-1 0-15,1 0 16,0-18-16,35 0 0,-36 18 15,18 0-15,-17 0 16,17 0-16,36 0 16,-53 0-16,17 0 0,0 0 15,0 0 1,18 0-16,-17 0 16,34 0-16,36 0 15,-53 0-15,0 0 16,53 0-16,-36 0 15,-17 0-15,53 0 16,-35 0-16,-19 0 0,37 0 16,-54 0-16,18 0 15,0 0-15,-18 0 16,0 0-16,1 0 16,17 0-16,-18 0 15,0 0-15,0 0 16,89 0-16,-71 0 15,-18 0-15,18 0 16,-35 0-16,-1 0 16,19 0-1,-19 0-15,1 0 16,-1 0 0,19 0-16,-19 0 15,1 0 16,0 0-31,-1 0 16,1 0 15,0 0 1,-18 18-17,0 0 16,0-1 16,0 1-15,-18 0-32,-123-1 15,70 18-15,36-17 16,-18-18-16,0 0 15,18 0-15,0 0 0,-1 35 16,-70-35-16,-35 0 16,-17 18-16,16 0 15,37-18 1,-54 35-16,88-35 0,18 0 16,-35 18-16,18-18 15,-1 0-15,-35 17 0,0-17 16,1 0-16,-19 18 15,-17 35-15,53-53 16,-36 0-16,1 35 16,52-35-16,1 0 15,17 0-15,0 0 0,18 0 16,-1 0-16,1 0 16,-18 0-16,18 0 15,0 0-15,-18 0 16,0 0-16,0 0 15,18 0-15,-1 0 16,-17 0-16,18 0 0,-35 0 16,17 0-16,0 0 15,0 0-15,18 0 16,-1 0-16,-34 0 16,34 0-16,1 0 15,0 0-15,0 0 16,-18 0-16,17 0 15,1 0-15,-18 0 16,0-53-16,-17 53 16,17 0-16,-18 0 15,18 0-15,-17 0 0,-36 0 16,0 0-16,0 0 16,36 0-16,-36 0 15,35 0-15,1 0 16,-18 0-16,17 0 15,-17 0-15,35 0 16,-18 0-16,-17 0 0,35 0 16,0 0-16,-35 0 15,35 0-15,0 0 16,0 0-16,36 0 16,-19 0-16,1 0 15,18 0-15,-1 0 16,-17 0-16,17 0 15,0 0-15,1 0 16,-1 0-16,0 0 16,1 0 31,-1 0-16,-17 0-16,17 0-15,1 0 0,-1 0 16,-17 0-16,-1 0 16,-105 35-16,88-35 15,-88 18-15,18 17 16,-159 1 0,211-36-16,18 17 15,18-17-15,-18 0 16,35 0-16,-17 0 15,17 0 1,1 0-16,-1 18 16,-52 0-16,17-1 0,-36 18 15,-105 18-15,18-35 16,35 35 0,17-35-16,72-1 15,-1-17-15,-18 0 0,53 0 16,1 0-16,-1 0 15,0 18-15,1-18 16,52 0 93,124-18-109,-71 18 16,18 0-16,0-17 16,-53 17-16,53 0 0,-71 0 15,53 0-15,-17 0 16,17 0 0,18 0-16,-36 0 15,89 0-15,-89 0 0,89 0 16,-124 0-16,71 0 0,0 0 15,-53 0-15,-18 0 16,71-36-16,-71 36 16,36-17-16,0 17 15,-19 0-15,54 0 16,53 0-16,-36 0 16,-17 0-1,-35 0-15,35-18 16,-18 18-16,0 0 15,0-35-15,-52 35 16,17 0-16,-18 0 16,35 0-16,19 0 15,-54 0-15,35 0 16,-52 0 0,17 0-16,36 0 15,35 0-15,-71-18 16,0 18-16,-17 0 15,17 0-15,-17 0 16,-1 0 0,1 0-16,0 0 15,-1 0-15,1 0 16,17 0 0,-17 0-1,0 0 1,-1 0-16,1 0 15,-1 0-15,1 0 32,0 0-1,17 0 0,-17 0-15,-1 0 15,1 0 0,0 0-15,-1 0 15,1 0-15,-1 0-1,36 0-15,-17 0 16,-1 0 0,-17 0-16,-1 0 0,1 0 15,17 0 1,-17 0 31,-18 18 15,0-1-15,0 1 0,0 0 16,-35-1-17,17-17-46,0 0 16,1 0-16,-1 0 16,0 0-16,1 0 15,-1 0 1,-17 0-16,17 0 0,0 18 16,1-18-1,-1 0-15,1 0 16,-1 0-16,0 0 15,1 0 1,-1 0 0,0 0-16,1 0 0,-1 18 15,-17-18-15,-18 17 16,-35-17-16,35 0 16,-53 35-1,18-35-15,52 0 16,-34 0-16,-1 0 15,36 0-15,-18 18 16,0 0-16,0-1 0,0 1 16,36-18-16,-18 0 15,17 0-15,0 0 16,1 0-16,-1 0 0,0 0 16,1 0-1,-1 0 1,36 0 109,17-18-110,0 1-15,53 17 16,-52 0-16,34-18 16,18 18-16,-35 0 15,0 0-15,0 0 16,18 0-16,-36 0 16,0 0-1,18 0-15,-18 0 16,1 0-16,-1-18 15,0 18-15,18-17 0,-17 17 16,-1 0-16,0-18 0,18 18 16,-35 0-16,17 0 15,-17 0-15,17 0 16,-18 0-16,1 0 16,17 0-1,-17 0-15,0 0 16,-1 0-16,1 0 15,0 0-15,-1 0 16,1 0 0,35 0-16,-18 0 15,-17 0-15,-1 0 16,19 0-16,-1 0 16,-17 0-1,17 0-15,0 0 16,-17 0-16,70 0 15,-70 0 1,-1 0-16,1 0 16,-1 0-1,1 0 1,0 0 15,-1 0 0,1 0 1,0 0-1,-1 0 0,1 0 0,0 0-15,-1 0 15,1 0 1,17 0-17,-17 0 16,-1 0 16,1 0-15,-18 18 264,18-1-280,-1 54-16,-17-36 16,18 1-16,-18-1 0,35 35 15,-35-34-15,0-1 16,0-17-16,0-1 16,0 1-1,0 17-15,0-17 16,0-1-16,0 1 31,0 0 0,0-1 1,0 19 280,0-19-281,0 1 1,0 0 46,-17-18 47,-1 0-110,-17 0-15,17 0 16,0 0 0,-17 0-16,17 0 15,-17 0-15,0 0 16,-18 0-16,0 0 15,0 0-15,18 0 16,0 0-16,-54 0 16,19 0-16,52 0 15,-70 0-15,53 0 16,0 0-16,-71 0 16,70 0-16,1 0 15,-35 0 1,34 0-16,1 0 15,-36 0-15,-17 0 16,35 0-16,0 0 16,-35 0-16,35 0 15,-70 0-15,52 0 16,36 0-16,17 0 16,-52 0-16,35 0 15,-18 0 1,17 0-16,-34 0 15,52 0-15,-17 0 16,0 0-16,-54 0 16,1 17-16,0-17 15,35 0-15,-17 18 16,-54-18-16,71 0 0,0 0 16,-17 0-16,34 0 15,1 0 1,0 0-16,0 0 15,-1 0-15,19 0 16,-1 0-16,0 0 16,1 0-1,-1 0 17,18-18-17,-35 1 1,35-1-16,-18-17 15,1 17-15,17 0 16,-18-52-16,18 35 16,-18-18-16,18 17 15,-17 1-15,17 0 16,-18 17-16,0-141 16,18 142-16,-17-36 15,-19 18 1,19-1-16,17 19 15,-18-1-15,1 0 0,-1 1 16,18-1-16,-35-35 16,17 36-16,-17-19 15,17-17-15,-17 18 0,17 17 16,-17-17-16,17 18 16,1-1-16,-19 0 15,19-17-15,-19 17 16,1 1-16,17-1 15,-17 0-15,-18 1 16,18-1-16,-53-17 16,0 0-16,-1 17 15,-52-17-15,-17 17 16,-89-17-16,0 17 16,70 18-16,36 0 0,53 0 15,70 0-15,1 0 16,-1 0-16,0 0 15,1 0-15,-1 0 16,0 0-16,18-18 94,89 1-79,-1 17-15,35 0 16,-70 0-16,88 0 16,-88 17-16,71 36 15,-89-35-15,53 17 16,18 18-16,-35-35 16,-18-18-16,17 0 0,36 17 15,53-17-15,-106 0 16,70 0-16,1 0 15,-19 0-15,1 18 16,-71-18-16,71 0 16,-53 18-16,53-18 15,-18 0-15,53 0 0,-88 0 16,18 0-16,-18 0 16,35 0-16,-53 0 15,71 0-15,-71 0 16,-17 0-16,0 0 15,-1 0-15,1 0 32,-18 17 15,-35 1-47,-212 88 15,53-88-15,88 17 16,-71-18-16,-122 19 15,157-36-15,1 17 16,0-17-16,88 0 16,-35 0-16,18 0 15,-1 0-15,36 0 0,-1 0 16,1 0 0,18 0-16,-1 0 15,0 0-15,1 0 16,17-35 62,70 0-78,71-36 16,71 18-16,-124 53 15,71-17-15,-106 17 16,88 0-16,-71 0 15,72 0-15,-1-36 16,53 19-16,53-19 16,-142 36-16,37 0 15,-54 0-15,18 0 0,-36 0 16,18 0-16,-17 0 16,-18-17-16,17-18 15,-17 35-15,-17 0 16,-19 0-16,1 0 15,0 0-15,-54 17 47,-264 18-31,-17-17-16,123 17 16,53-35-16,-36 0 15,89 18-15,18-18 16,34 0-1,1 0-15,-71 0 16,71 0-16,17 0 16,-17 0-16,17 0 15,-17 0-15,17 0 16,18-35 46,89-53-62,69 17 16,19 36-16,70 17 16,-71-17-16,-17 35 15,-18 0-15,-35 0 16,0 0-16,0 0 16,334-18-16,-263 18 15,-1 0-15,36-53 16,-71 53-1,0 0-15,159-35 16,-88 17-16,35 18 16,0-35-16,-36 35 15,-70 0-15,194 0 16,-193 0-16,69 0 16,1 0-16,0 0 15,-36 0-15,89 0 16,-124 0-1,-106 0-15,88 0 16,-87 0-16,70 0 16,88 0-16,-89 0 15,-34 0-15,35 0 16,-36 0-16,1 0 16,35 0-16,-71 0 15,0 0-15,18 0 16,-18 0-16,36 35 15,17-35 1,-35 0-16,0 0 16,-18 0-16,54 0 15,-54 0-15,71 0 16,-53 0-16,-18 0 16,-18 0-16,19 0 15,-1 0-15,-17 0 16,-212 124 78,123-107-79,1 19-15,-1-1 16,-88 18-16,36-18 15,-18-17-15,52 35 16,-87-36-16,-89 36 16,160-53-16,-1 18 15,-18 35-15,-70-35 16,88-18-16,1 0 16,-89 35-16,88-35 15,-35 17-15,-106-17 16,211 0-16,-34 0 15,35 0 1,-1 0-16,1 0 16,-88 0-16,87 18 15,-17-18-15,-17 0 16,35 0-16,-1 0 16,-52 0-16,70 0 15,1 0-15,-18 0 16,-1 18-16,-70-18 15,-158 53 1,211-36-16,-35-17 16,17 18-16,18-18 15,-17 0-15,-1 35 16,53-17 0,-17-18-16,-18 17 15,36-17-15,-1 0 0,0 0 16,1 0-1,-1 0-15,0 0 16,1 0-16,-18 0 16,17 0 15,0 0 0,89 0 266,-36 0-297,53 0 0,-35 0 16,0 0-16,18 0 15,-18 0-15,-18 0 16,0-17-16,18 17 16,-18 0-16,1 0 15,-1 0-15,-17 0 16,17 0-16,-18 0 0,19 0 15,-19 0-15,1 0 16,17 0-16,18 0 16,-35 0-16,0 0 15,-1 0-15,1 0 16,-1 0-16,1 0 16,35-35-16,-35 35 0,-1 0 15,1 0-15,0 0 16,-1 0-16,36 0 15,-18 0-15,-17 0 16,17 0-16,1 0 16,-1 0-16,-18 0 15,19 0-15,-19 0 16,19 0-16,-19 0 16,19 0-16,-1 0 15,0 0-15,-17 0 16,17 0-16,-17 0 0,35 0 15,-18 0 1,0 0-16,0 0 16,18 0-16,-35 0 15,17 0-15,1 0 16,-1 0-16,-18 0 16,36 0-16,-35 0 0,17 0 15,1-18-15,34 18 16,-35 0-16,-17 0 15,0 0-15,17 0 16,-17 0-16,-1 0 16,19 0-16,-19 0 15,1 0-15,17 0 16,-17 0-16,-1 0 0,1 0 16,17 0-16,-17 0 15,0 0 1,17 0-16,-18 0 15,1 0 1,35 0-16,-18 0 16,-17 0-16,52 0 15,1-18-15,-53 18 16,17 0-16,0 0 16,-17 0-16,52 0 15,-34 0-15,-19 0 16,36-17-16,0 17 15,-18 0-15,1-18 16,-1 18 0,0 0-16,1 0 15,-19 0-15,1 0 16,35 0-16,-18 0 31,-17 0-31,-1 0 16,1 0-16,0 0 0,-1 0 15,1 0 1,0 0 15,17 0-15,-18 0 0,1 0-16,0 0 15,-1 0 1,1 0-1,0 0 1,-1 0 0,1 0-16,0 0 0,-1 0 15,18-18-15,-17 18 16,0 0 0,-1 0-16,19 0 15,-19 0 1,19 0-16,-19 0 0,1 0 15,17 0 1,0 0-16,-17 0 16,0 0-16,17 0 15,-17 0-15,-1-17 16,19 17-16,34 0 16,-35-18-16,1 18 15,-19 0-15,36 0 16,-18 0-16,-17 0 15,17 0 1,-35-18-16,36 18 0,34-17 16,-52 17-16,35-35 15,-18 35-15,18 0 16,-18 0-16,-17 0 16,0 0-16,17 0 15,-18 0-15,19 0 16,-19 0-16,1 0 15,0 0-15,-1 0 16,1 0 0,0 0-1,-1 0 1,18 0 0,-17 0-1,0 0 1,-1 0-1,1 0 1,17 0 0,-17 0-16,17 0 0,0 0 15,1 0-15,-19 0 16,1 0-16,35-18 16,-35 18-16,-1 0 15,1 0-15,0 0 16,-1 0-16,1 0 15,-1 0-15,19 0 32,-19 0-1,-34 0 641,-1 0-672,0 0 0,1 0 15,-1 0-15,1 0 16,-19 0 0,19 18-16,-1-18 15,0 0-15,1 0 16,-1 17-16,0-17 16,1 0-16,-1 0 15,-17 0 1,17 0 31,1 0-47,-1 0 15,0 0 1,1 0 15,-1 0-15,-17 0-16,17 0 15,0 0-15,1 0 16,-1 0 0,18 18-1,-35-1 1,17-17-16,-35 18 16,18-18-16,17 0 0,-17 18 15,-18-1-15,0 19 16,18-19-16,-35 1 15,34 0-15,-17-18 16,36 17-16,-1-17 16,0 0-16,1 0 15,-1 0-15,0 0 47,-17 0-16,123 0 219,-52 0-250,17 18 16,-18-18-16,35 0 16,-52 0-16,0 0 15,-1 0-15,1 0 16,0 0-16,-1 0 16,19 0-16,-19 0 15,1 0-15,-1 0 16,1 0-16,0 0 15,-1 0 1,1 0-16,17 0 16,-17 0-1,0 0-15,-1 0 16,18 17-16,-17-17 16,17 0-16,1 0 15,-19 0-15,19 0 16,16 0-16,-16 0 15,-1 0-15,0 0 16,1 0-16,17 0 16,-18 0-1,53 18-15,-17-18 16,-36 35-16,0-35 16,18 0-16,0 0 15,18 18-15,-36-18 16,18 0-16,-18 0 15,18 0-15,-18 0 16,106 0-16,-88 0 16,0 0-1,0 0-15,18 0 16,-36 0-16,53 0 16,-70 0-16,-1 0 15,1 0-15,0 0 16,-1 0-1,19 0 1,-19 0 15,1 0-15,-1 0 0,1 0-1,0 0 1,-1 0-1,19 0 1,-19 0-16,19 0 0,-19 0 16,1 0-1,-1 0-15,1 0 16,35 0-16,-35 0 16,17-35-16,0 17 15,1 18-15,16 0 16,-16 0-16,17-18 15,-18 18-15,18 0 16,-36 0-16,1 0 16,17 0-16,1 0 15,-19 0 1,19 0-16,-19 0 16,1 0-1,-1 0 1,1 0-1,0 0 1,-1 0 0,1 0-1,0 0 17,-1 0-32,19 0 15,-19 0-15,1 0 0,-1 0 16,1 0 15,35 0-31,-35 0 16,-1 0-16,19 0 15,-1-17-15,18 17 16,-18-18-16,0 1 16,18-1-16,18 18 15,-1-18-15,-52 18 16,17 0-16,36-17 15,-36 17-15,0 0 16,-17 0-16,0 0 16,17 0-16,-17 0 15,-1-36 1,1 36-16,0 0 31,-1 0 0,18 0 329,1 0-345,17 0-15,-18 0 16,18 0-16,-36 0 0,19 0 16,-1 0-16,-17 0 15,17 18 1,-17-18-16,17 0 16,0 0-16,0 0 0,1 0 15,17 0-15,-36 0 0,1 0 16,17 0-16,0 0 15,1 0 1,-19 0-16,1 0 16,0 0-16,17 0 15,0 0 1,18 0-16,-18 0 16,1 0-16,-1 0 15,-17 0-15,17 0 16,-17 0-1,-1 0 1,1 0 0,-1 0-16,1 0 15,0 0-15,-1 0 16,1 0 0,0 0-16,-1 0 15,1 0-15,0 0 16,-1 0-16,1 0 15,-1 0 1,36 0-16,-35 0 16,0 0-16,-1 0 15,19 0-15,-19 0 16,54 0-16,-54 0 16,1 0-16,17 0 15,1 0-15,16 0 0,-16 0 16,-1 0-16,0 0 15,18 0-15,-17 0 16,-19 0-16,1 0 0,-1 0 16,1 0-16,0 0 15,-1 0 1,1 0-16,0 0 31,-1 0-31,1 0 31,0 0 1,-1 0-1,-17-18 16,18 18-16,-1 0-15,19 0-1,-19 0 1,1 0 0,0 0 15,-1 0 31,1 0 1,0 0 15,-1 0-31,19 0-16,-19 0 0,1 0 16,-1 0-16,1 0 1,0 0-1,-1 0 16,-17-17 234,0-1-234,0 0-47,0-17 16,0 18-16,0-1 15,0 0 16,0 1-15,0-1-16,0 0 16,0 1-16,0-19 15,0 19 1,0-1 0,0 0-1,0 1 1,-17 17-1,17-18 1,0 1 0,-18 17-16,18-36 15,0 19-15,0-1 0,0 0 16,0 1 0,0-1 15,-18 18-31,18-18 15,0 1 1,0-18 0,0 17 15,-17 18-31,17-35 16,0 17-1,-18 18 1,18-18-16,0 1 31,0-1-15,0-35-1,0 35-15,0 1 16,0-1-16,0 1 16,0-1-1,0 0-15,0-17 16,-53 17-1,53 1-15,0-1 16,0 0-16,0 1 16,0-1-16,0 1 31,0-1-15,0 0-16,0 1 31,0-1-16,0 0 1,0 1 15,0-1-31,0 0 63,0-17-48,0 18 32,0-1-15,0 0-1,0 1 47,-17 34 234,-1 1-312,0-18 16,1 18-16,-36-1 16,-18-17-16,-70 18 15,88-18-15,0 0 16,-17 0-16,34 0 16,19 0-16,-19 0 15,-52 0-15,18 0 16,-1 0-16,1 17 15,-160 19-15,125-36 16,-72 17-16,-17-17 16,53 0-16,0 36 15,53-36-15,-18 35 0,0-35 16,0 0-16,0 0 16,-88 0-16,53 0 15,-141 35-15,176-35 16,-35 0-16,35 0 15,36 0-15,-1 0 16,18 0-16,-141 0 16,53 0-16,35 0 15,-35 0-15,0-17 16,0 17 0,-53 0-16,141 0 0,-18 0 15,-17 0-15,18 0 0,-19 0 16,-34 0-16,-18 0 15,-18 0-15,-17 0 16,-71-53-16,159 53 16,-1 0-16,19 0 15,17 0-15,18 0 0,-36 0 16,-17 17-16,-71 19 16,53-36-16,-70 17 15,-1-17-15,19 35 16,-19-35-16,36 18 15,0 17-15,-18-35 16,-88 0-16,106 0 16,-106 0-16,71 18 0,35-18 15,0 0-15,-18 18 16,18-18-16,0 0 16,0 0-16,-106 0 15,70 0-15,-70 0 16,106 0-16,-35 0 15,17 0-15,53 0 0,-141 0 16,0 0-16,-35 35 16,106-35-16,17 53 15,-17-36-15,123 1 0,-35 17 16,35-35-16,-36 18 16,-16-18-1,-1 0-15,-35 18 16,17-18-16,-17 35 0,0-35 15,88 0-15,0 0 16,18 0-16,-36 0 0,36 18 16,17-18-1,1 0-15,-1 0 16,0 0-16,1 0 16,-18 0-1,70-36 63,106-34-62,18 34-16,52-34 16,-17 35-16,-52 35 15,-37 0-15,107-18 16,0 18-16,105 0 15,1 0-15,-71-35 16,0 35-16,-36 0 16,36-18-16,53-17 0,18 0 15,-36 17-15,-35 18 16,-106-53-16,141 18 16,18 17-16,17-52 15,71 52-15,-211-17 16,70-1-16,-71 36 15,71 0-15,35-17 0,-88-36 16,53 53-16,-106 0 16,1-35-16,16 35 15,-87 0-15,88 0 0,17 0 16,-53 0-16,-52 0 16,-36 0-1,-17 0-15,0 0 16,-1 0-16,-17 35 31,0-18-31,-370 107 16,70-1-16,-247-17 15,-194-71-15,424 54 16,17-1-16,-388-88 16,141 70-16,-70 54 15,458-106-15,-370-18 16,88 0-16,194 0 15,-70 35-15,-72-35 16,37-18-16,34 18 16,1 0-16,70 0 15,70 0-15,-317 0 16,212 0-16,35 0 16,71 0-1,0 0-15,123 0 16,-124 0-16,107 0 15,-36-17-15,71 17 16,-18-18-16,17 18 16,-52 0-16,53 0 15,0 0-15,17-18 16,-53 1-16,36 17 16,-53-18-1,0 0-15,52 18 16,-16 0-16,-54 0 15,53 0-15,-106 0 16,106 0-16,-35 0 16,53 0-16,-1-35 15,1 35-15,17 0 16,-17 0-16,18 0 16,-1 0-16,0 0 15,54-35 16,69-18-31,19 18 0,35-1 16,52 19-16,1-36 16,0 53-16,-1 0 15,1 0-15,-142 0 16,89 0-16,-18 0 16,18 17-16,18-17 15,105 36-15,35-36 0,-140 0 16,34 0-16,1 0 15,105 0-15,107 0 16,-142 0-16,-70-18 16,-36 18-16,36 0 15,-89 0-15,265-53 16,-211 35-16,-107 18 16,-35 0-16,-17 0 15,0 0 1,17 0-1,-158 71 17,-460 158-32,425-158 15,-407 35-15,18-36 16,265-34-16,35 16 16,53 1-16,-88-17 0,-35-19 15,34 19 1,107-36-16,-71 0 15,176 0-15,-123 0 16,141 0-16,-88 0 16,71 0-16,17 0 15,-35 0-15,-18 0 16,18-18-16,35 0 16,18 18-1,-54-53-15,36 53 16,-17-17-16,17 17 15,35 0-15,-17 0 16,17 0-16,1 0 16,-1 0-16,0 0 15,-17 0-15,18 0 16,-1 0 0,18-18 15,106-17-31,194-53 15,-18 52-15,-35-17 16,-106 53-16,71 0 16,34 0-16,37 0 15,140 0-15,89-17 16,-301-18-16,107-18 16,70-18-16,141 36 15,-247 17 1,-17-35-16,17 18 0,124-53 15,-1 17-15,-158 18 0,18 0 16,-89 18-16,36 17 16,35-17-16,0 18 15,-18-19-15,-123 36 16,70-17-16,-70 17 16,35 0-1,-88 0-15,-17 0 16,-1 0-16,-18 0 15,1 0-15,0 0 16,-283 88 31,-317 71-31,335-107-16,53-16 15,-88-19-15,176 19 16,-53-19-16,-17 1 15,70-18-15,-88 70 16,88-70-16,0 0 16,71 0-16,-18 0 0,36 0 15,-36 0-15,35 0 16,0 0-16,1 0 16,87-35 30,160-18-46,16 36 16,-104 17-16,105-36 16,-106 36-16,106 0 15,70-35-15,-35 17 0,-70 18 16,35 0-16,-124 0 16,124 0-16,18 0 15,35-35 1,-89 35-16,1-17 0,-35-36 15,-54 53-15,-17 0 0,70 0 16,1 0-16,-36 0 16,70 0-16,-70 0 15,-52 0-15,34 0 16,1 0-16,-54 0 16,36 17-16,-35-17 0,87 0 15,-17 36-15,-52-36 16,34 17-16,36-17 15,-53 18-15,-18-18 16,18 0-16,-53 17 16,0-17-16,35 18 15,-53-18-15,18 35 16,-18-35-16,18 0 0,-18 18 16,-17-18-16,0 0 15,-1 0-15,1 0 31,-18 35 32,0-17-47,-53 17-16,-53 18 15,18-18-15,-88 1 16,-142 52-16,159-70 15,-88-1-15,106-17 16,35 0-16,-17 0 16,70 0-16,0 0 15,-17 0-15,34 0 16,-87 0-16,70 0 16,-35 0-16,17 0 15,-17-17 1,35 17-16,-53 0 0,53 0 15,0 0-15,0 0 0,18 0 16,18 0-16,-1 0 16,0 0-16,1 0 15,-36 0-15,17 0 16,1 0 0,0 0-16,-18 0 15,18 0-15,-1 0 16,-34 17-16,-1 1 15,-17 17-15,35-17 16,-141-1-16,141-17 16,18 18-16,0-18 15,17 0-15,0 0 16,-17 0-16,18 0 31,-1 0 0,0 0 1,1 0-1,87 0 31,89-18-62,88 1 16,-35-19-16,-124 36 16,35-17-16,71-36 15,-17 35-15,70-17 16,264-53-16,-335 70 16,-17-17-16,-18 35 15,-35-18 1,35 18-16,159-17 15,-141-19-15,-71 36 16,-35 0-16,88 0 16,-106-17-16,36-1 15,-36 18-15,36 0 0,-54 0 16,72-35-16,-54 35 16,18-18-16,-18 18 15,36-35-15,-36 35 0,0 0 16,-17 0-1,-1 0-15,36 0 16,-17 0-16,-1 0 16,0 0-16,18 0 15,-18 0-15,-17 0 16,17 0-16,-17 0 16,0 0-16,-1 0 15,1 0 1,0 0-16,-1 0 15,18-18-15,1 18 16,17 0-16,-18 0 16,0 0-16,18 0 15,0 0-15,-18 0 16,1 0-16,-1 0 16,0 0-16,18 0 15,-18 0-15,1 0 0,-1 0 16,18 0-16,-18 0 15,18 0-15,-18 0 16,18 0-16,-18 0 16,1 0-16,-1 0 15,-17 0-15,35 0 16,-18 0-16,-17-17 16,17 17-16,-18 0 15,1 0 1,17-18-16,-17 18 15,0 0-15,-1 0 16,1 0-16,0 0 16,-1 0-16,1 0 15,-1 0 1,1 0 0,0 0 15,-1 0 16,1 0-32,0 0 32,-36 35 63,-105 18-95,52 53-15,-17-71 0,-89 18 16,89 0-16,-71-18 15,18 18-15,18-17 16,17-19-16,18 1 16,35-1-16,-71 1 15,54 17-15,-54 1 16,-17-36-16,18 35 0,17-35 16,35 0-16,-34 0 15,16 0-15,36 0 16,1 0-1,16 0-15,-17 0 0,18 0 16,0 0-16,0 0 0,-54 0 16,19 0-16,17 0 15,-88 0-15,88 0 16,0 0-16,18 0 16,17 0-16,-17 0 15,17 0-15,0 0 16,-52 0-1,35 0-15,-18 0 16,35 0-16,-35 0 16,18 0-16,0 0 15,-1 0-15,-17 0 16,0 0-16,18 0 0,-18 0 16,-17 0-16,17 0 15,18 0-15,-1 0 16,-17 0-16,36 0 15,-1 0-15,0 0 16,1 0-16,-1 0 16,1 0-16,-1 0 15,-35 0-15,18 0 0,17 0 16,-17 0-16,-53 0 16,52 0-16,19 0 0,-1 0 15,0 0 1,1 0-16,-1 0 15,-17 0-15,17 0 16,53 0 93,-17 0-109,17 0 0,1 0 16,-1 0-16,71-53 16,-71 53-16,18 0 15,53 0-15,-71 0 16,36-18-16,-1 18 16,18-17-16,-35 17 15,71 0-15,-36-18 0,0-17 16,18 35-16,35 0 15,-88-18-15,35 18 16,-17 0-16,-1-17 16,-17 17-16,53 0 15,-71 0-15,1 0 16,69-18-16,1 18 16,-35-18-16,-1 18 15,-34-35-15,105 17 16,-124 18-1,36 0-15,18-35 0,-18 35 0,17-18 16,1 18-16,-36 0 16,18-17-16,18 17 15,-36 0-15,18 0 16,0 0-16,0 0 16,0 0-16,-18 0 15,53 0-15,-53 0 16,1 0-16,-1 0 15,0 0 1,18-18-16,35 18 0,-52 0 16,17 0-16,-18-18 0,0 1 15,0 17-15,1 0 16,17 0-16,-36 0 16,18 0-16,-17 0 15,0 0-15,-1 0 16,19-18-1,-19 18-15,1 0 16,17 0-16,1-35 16,-19 35-16,36 0 15,-18-18-15,1 18 16,-19 0-16,19-17 16,69 17-16,-69 0 15,105-18-15,-88 18 16,-18 0-1,18 0-15,-18 0 16,-17 0-16,35 0 16,-36 0-16,1 0 15,0 0-15,17 0 16,-17 0-16,-1 0 16,1 0-1,-1 0 16,1 0-15,17 0 0,-17 0-1,0 0 17,-1 0-1,1 0 0,0 0 32,-1 0-17,1 0-30,17 18 0,-17-18-1,-18 35-15,17-35 16,1 18 0,0-1-1,-1-17 16,-17 18 1,18-18 15,-18 17 15,0 1 16,0 0-31,0-1-16,0 19 1,0-19-1,0 1-16,0 0 32,0-1-15,0 1-1,0 0 0,0-1 0,0 1 1,0-1-1,0 1 0,0 0 16,0-1-16,0 1 0,-18-18 1,1 18-32,-1-18 0,18 17 15,-18 19 1,1-36-16,-19 17 16,19 1-16,-1-1 15,1-17-15,-1 0 16,0 18-1,1-18-15,-1 0 0,-17 18 16,-1-18-16,1 17 16,0-17-16,0 0 15,-18 0-15,17 0 16,19 0-16,-1 0 16,0 0-16,-34 0 15,16 0-15,1 0 0,0 0 16,-36 0-16,36 0 15,17 0-15,1 0 16,-19 0-16,1 0 16,-18 0-16,0 0 15,0 0-15,-52 0 16,16 0-16,19 0 16,34 0-16,-16 18 0,16-18 15,-52 0-15,35 0 16,0 0-16,-35 0 15,35 0-15,18 0 16,0 0-16,-1 0 16,19 0-16,-1 0 15,0 0-15,1 0 16,-1 0-16,-17 0 16,0 0-16,17 0 15,0 0-15,1 0 16,-1 0-16,0 0 15,1 0-15,-1 0 16,-17 0 0,17 0-16,1 0 31,34 0 78,36 0-93,-18-18-16,-17 18 16,17-17-16,1-1 15,87-17-15,-52 35 0,52-18 16,-35 1-16,18 17 15,-18-36 1,-35 1-16,35 35 16,-35 0-16,0-18 0,18 18 15,-1-17-15,-34-1 16,52 0-16,0 1 16,18-18-16,-36-18 15,-17 35-15,18 0 16,-36 18-16,0-17 15,18-1 1,-17 18-16,-19 0 16,1 0 15,-36 0 188,-52 0-219,-1 0 15,18 0-15,-35 18 16,53-1-16,-1 1 16,-16 35-16,-37-35 15,36-1-15,-105 18 16,87-17-16,-35 17 15,53-35-15,-35 18 16,18-18 0,-54 18-16,71-18 15,0 0-15,18 0 16,0 0-16,-1 0 16,-16 0-16,34 0 15,0 0 1,-17 0-16,-18 0 15,18 0-15,17 0 0,-17 0 16,-18 0 0,0 0-16,0 0 15,-17 0-15,-89 0 16,88 0-16,-35 35 16,-17-35-16,70 35 15,-17-35-15,-72 0 16,89 0-16,-52 18 15,-54-1-15,-17 19 16,-1-36 0,-229 17-16,230 19 15,123-36-15,-35 0 16,35 17-16,0-17 16,-88 0-16,88 0 15,-35 0-15,17 0 16,18 0-16,-35 0 15,-18 0 1,71 0-16,0 0 16,0 0-16,17 0 15,0 0-15,1 0 16,-19 0-16,1 0 16,17 0-16,1 0 15,-1 0-15,1 0 16,-1 0-16,0 0 15,-35 0-15,0 0 16,-35 0 0,-71 0-16,107 0 15,-37 0-15,54 0 16,35 18-16,-35-18 16,-106 35-16,88-35 0,-71 36 15,89-19-15,0-17 16,17 0-16,0 0 15,-17 0-15,18 0 16,-1 0-16,0 0 16,1 0-16,34 0 93,124 0-93,-35 0 16,71-35-16,-89 35 16,18-35-16,-18 17 15,18-17-15,-36 17 16,36 18-16,-35 0 16,123-18-16,-124 18 15,54-17-15,-18 17 16,-36 0-16,36-36 15,17 36-15,-70 0 16,-17-17 0,34 17-16,-35 0 15,54-18-15,52 18 16,-71 0-16,36 0 16,-18 0-16,-52 0 15,69-35-15,72 35 16,-89 0-16,-35 0 15,35 0-15,-70 0 16,70 0 0,0-18-16,-17 18 0,70-35 15,-35 35-15,35-18 0,-18 18 16,-52 0-16,-18-17 16,-18 17-16,0 0 15,18 0-15,-18 0 16,1 0-16,17 0 15,0 0-15,-36 0 16,1 0 0,-1 0-16,1 0 15,17 0-15,-17 0 16,0 0-16,-1 0 16,1 0-1,0 0 16,-18-18 1,-18-105-17,0 87-15,-35-52 16,-52 0-16,16 17 16,-105-34-16,36-1 15,34 53-15,18 35 16,18-35-16,35 36 15,-53-36-15,71 35 16,-18 0 0,-53-17-16,-17 0 15,-54 0-15,-264-71 16,283 88-16,-89-17 16,106 35-16,35 0 15,0 0-15,-70 0 16,105-18-16,36 18 15,-36-17-15,18 17 16,18 0-16,0 0 16,17 0-1,0 0-15,1 0 16,-1 0-16,18-18 62,35 0-62,18 1 16,53-1-16,-18 18 16,-35 0-16,53 0 15,-35 0-15,52-53 16,-52 53-16,105-18 16,-70 18-16,0 0 15,0 0-15,-18-17 16,18 17-16,-71 0 0,71 0 15,-53 0-15,0 0 16,70-35-16,-70 35 16,18 0-16,70-18 15,-36 18-15,-16 0 16,34 0-16,-35 0 16,-35 0-16,0 0 0,-18 0 15,18 0-15,-35 0 16,35 0-16,-18 0 0,0 0 15,18 0-15,0 0 16,-17 0-16,-1 0 16,-17 0-16,17 0 15,-18 0 1,1 0-16,0 0 0,17 0 16,0 0-16,1 0 0,-19 0 15,36 0-15,-18 0 16,-17 0-1,0 0 1,-1 0 0,-70 0 62,0 0-63,-52 0-15,34 0 0,-17 0 16,17 18-16,-17-18 16,-53 0-1,0 35-15,-71-18 16,71-17-16,18 0 0,70 36 0,0-36 16,-35 0-16,52 17 15,1-17-15,17 0 16,-70 36-16,53-19 15,0 1-15,-1-18 16,19 0-16,-1 0 16,-17 0-16,17 0 31,53 0 16,54 0-47,52 35 0,0-35 15,35 18-15,-70-18 16,70 0-16,-52 0 16,-71 17-16,70-17 15,-87 0 1,-1 0-16,35 0 0,-17 0 16,-17 0-16,17 0 0,-18 0 15,53 53-15,-70-53 16,52 18-16,-34-18 15,16 0-15,-34 0 16,0 0-16,17 18 16,-17-18-1,17 17-15,18-17 16,-18 0-16,-17 0 16,-1 0-16,19 0 15,-1 0 1,-17 0-16,-1 18 0,18-18 15,1 0-15,-1 18 16,18-18-16,-35 0 16,17 0-16,0 0 15,-17 0 1,52 0-16,-52 0 16,0 0-16,-1 0 15,1 0-15,0 0 16,17 0-1,-18 0 1,1 0-16,17 0 16,-17 0-16,0 0 15,-1 0-15,19 0 16,-19 0 0,1 0-1,0 0 1,-1 0 31,1 0-16,-1 0 0,1 0 0,17 0-15,-17 0 15,0 0-15,17 0-16,-17 0 16,17 0-16,0 0 15,-17 0 1,-1 0-1,1 0 17,-159 0 93,35 0-125,0 0 15,18 0-15,53 0 16,-36 0-16,36 0 16,0 0-16,-1 0 15,-34 0-15,35 0 16,-36 0-16,0 0 15,36 0-15,-106 0 16,88 0-16,-53 0 16,36 0-16,-1 0 15,18 0 1,-35 0-16,53 0 16,0 0-16,-18 0 15,17 0-15,-17 0 16,-52 0-16,34 0 15,0 0-15,-70 0 16,-35 0-16,123 0 16,-53 0-16,36 0 15,-1 0 1,-35 0-16,18 17 16,18-17-16,-54 18 15,53-18-15,36 18 16,-53-18-16,17 0 15,1 0-15,-89 0 16,53 0-16,-35 0 16,88 0-16,-70 0 15,52 0 1,-35 0-16,54 0 16,16 0-16,1 0 15,-53 0-15,35 0 16,0 0-16,35 0 15,-17 0 1,17 0-16,1 0 16,-1 0-16,0 0 0,1 0 15,-1 0 1,71-18 62,106 0-62,-53 18-16,141-17 15,52-54-15,-87 53 16,35-70-16,-88 71 16,-18-19-16,53-17 15,-141 36-15,123-36 16,71-35-16,-159 70 15,54-17-15,-19 17 16,-88 0-16,71 1 16,-71-1-16,18 0 0,-17 18 15,-1 0-15,-17 0 16,-1 0-16,1 0 62,-53-35 17,-36 18-64,-35-1-15,-35 18 16,35 0-16,18 0 15,-18 0-15,53 0 16,18 0-16,-18 0 16,0 0-16,0 0 0,-35 0 15,17 0-15,-34 0 16,-1 0-16,-18 0 16,54 0-16,17 0 15,-88 0-15,53 0 16,17 18-16,18-18 15,-18 35-15,19-35 16,16 17-16,1-17 0,-18 18 16,-35-18-16,35 0 15,0 0-15,-35 0 16,70 0-16,-35 18 16,36-18-16,-19 0 15,-34 0-15,52 0 16,-17 0-16,-89 53 15,89-53-15,0 0 16,0 0-16,17 0 16,0 0-16,1 0 15,-1 0-15,0 0 0,71 0 78,18 0-78,17 0 16,-17 0-16,-1 17 16,-17-17-16,0 0 15,-18 0-15,1 0 16,-19 0-16,1 0 16,0 0 15,17 0 16,-35 18-32,-18-18 32,-105 0-47,-36 53 16,-123-53-16,176 0 15,0 0-15,18 0 16,35 0-16,-53 0 0,0 0 16,-70 0-16,-71 35 15,-53 0 1,124-35-16,70 0 0,-35 0 16,35 0-16,0 0 0,-53 18 15,-17 0-15,-71 52 16,53-52-16,53-18 15,0 0-15,70 0 16,-35 0-16,36 0 16,-1 0-16,-17 0 0,-18 18 15,-35-18-15,0 0 16,53 0-16,-36 0 16,18 0-16,-17 0 15,52 0-15,19 0 16,16 0-16,-52 0 15,18 0-15,17 0 16,-177-18-16,89 18 16,-35 0-16,70 0 15,-35 0 1,53 0-16,-18 0 0,53 0 16,0 0-16,-35 0 15,17 0-15,-35 0 16,-35 0-16,-300 0 15,300 0-15,0 0 16,88 0-16,-53 35 16,53-35-16,-35 0 15,18 0-15,-1 35 0,1-35 16,-19 18-16,19-18 16,-18 0-16,35 0 15,0 0-15,18 0 16,-1 0-16,19 0 15,-1 0-15,0 0 16,107-53 62,34 0-62,-70 36-16,53-1 15,-53 18-15,35 0 16,-18 0-16,19 0 16,52 0-16,0-35 15,-35 17-15,52 18 0,-52 0 16,0 0 0,-53 0-16,-18 0 15,124 0-15,-53-18 16,53 18-16,17-52 15,-70 52-15,88-36 16,53 36-16,-194 0 16,53 0-16,-54 0 15,37 0-15,17 0 16,158-35 0,-193 17-16,87-17 15,-87 35-15,35-18 16,-36 18-16,36-17 15,-35-1-15,-18 18 16,17 0-16,-17 0 16,18-35-16,35-18 15,-36 35-15,36 1 16,-88 17 0,17 0-16,0-18 15,71 18-15,-71 0 16,18 0-16,-35 0 15,35 0-15,-36 0 16,1 0-16,-53 0 78,-89 18-62,54-18-16,-36 0 15,0 0-15,18 0 16,17 0-16,-70 0 16,35 0-16,-35 0 15,0 0-15,-53-36 0,53 36 16,35 18-16,-17-18 16,17 0-1,-212 0-15,71 18 16,71-18-16,-106 35 15,123-17-15,53 17 16,-88 18-16,124-53 0,-107 0 16,71 0-16,-35 0 15,-35 0-15,123 0 16,-35 0-16,-18 0 16,35 0-16,18 0 15,-35 0-15,53 0 16,0 0-16,-71 0 15,71 0-15,-18 0 16,-36-36-16,1 19 16,-18 17-16,-123-18 15,159 18-15,-19 0 16,-34 0 0,35 0-16,-18 0 15,-53 0-15,-53 0 16,71 0-16,-53 0 15,-88 88-15,106-52 16,17-19-16,18 19 0,88-19 16,-18 1-16,1 0 15,-18-1-15,35-17 16,-36 0-16,37 0 16,-1 18-16,-36-18 15,19 0-15,-36 53 16,36-53-16,-54 0 15,71 0-15,-17 0 16,-1 0-16,36 0 16,-18 0-16,-88 0 15,88 17-15,-88-17 16,88 0-16,-35 0 16,17 0-1,18 0-15,0 0 0,18 0 16,0 0-16,-1 0 0,19 0 15,-1 0-15,0 0 16,1 0-16,-54 0 16,36 0-16,17 0 15,-17 0-15,-35 0 16,52 0-16,-17 0 16,-1 0-16,-34 0 0,52 0 15,-17 0-15,-36 0 16,18 0-16,18 0 15,0 0-15,0-35 16,-1 35-16,-17 0 16,18 0-16,17 0 15,-17-18-15,17 18 16,1-17-16,-18 17 16,17 0-16,18-18 31,-18 18-31,18-17 15,0-1 1,71-35-16,88-53 16,-18 53-16,-71 36 15,1-1-15,88-17 16,-89 17-16,159-53 0,-158 71 16,70-35-16,106 35 15,-106 0-15,-53 0 16,18 0-16,-35 0 15,17 0-15,35 53 16,-17-53-16,71 35 16,-1-35-16,-17 18 15,17 0-15,-35 17 0,18 18 16,-18-36-16,-17 1 16,52 17-16,106-35 15,36 0-15,-36 89 16,18-72-16,-159 19 15,0-36-15,0 0 16,106 0-16,0 0 0,-35 0 16,-36 0-16,-17 17 15,-89-17-15,-17 18 16,35-18-16,-35 0 16,-17 0-16,17 0 15,-18 17-15,-17-17 16,-1 0-16,1 18 15,-1-18-15,1 0 16,-18 18-16,0 17 47,0-17 0,-35-18-32,-18 0 1,-106 0-16,-35 0 16,-53-18-16,106 18 15,-35-53-15,52 53 16,-17 0-16,0 0 16,35 0-16,-70-18 0,17 18 15,-17 0-15,-1 0 16,-70 0-16,141 0 15,-35 0-15,0 0 16,-53 53-16,18-17 16,-53-19-16,52 19 15,-87-19-15,158-17 16,53 0-16,0 0 16,-35 0-1,70 0-15,-123 0 16,88 0-16,-18 0 15,1 0-15,17 0 16,-18 0-16,1 0 0,-36-17 16,71 17-16,-71 0 15,53-18-15,-53 18 16,36 0-16,52 0 0,-17 0 16,-54-35-1,54 35-15,0 0 16,0-36-16,-18 19 15,-53-19-15,71 36 16,-36 0-16,18-17 16,-17 17-16,52 0 15,-105-18-15,70 18 16,-36 0-16,54 0 16,-18 0-16,18 0 15,-53 0 1,52 0-16,1 0 15,18 0-15,-19 0 16,19 0-16,-36 0 16,17 0-16,1 0 15,0 0-15,17 0 16,1 0-16,-1 0 16,0 0-1,1 0-15,-1 0 16,-17 0-1,17 0-15,-17 0 16,17 18-16,-35-18 375,0 0-375,-17 0 16,-1 0-16,18-35 15,-35 17-15,35-17 16,0 17-16,-70-35 0,52 18 16,-52-18-16,-1 18 15,71-1 1,-70 19-16,70-1 15,-88 0-15,88-17 16,-18 35-16,36-18 16,-35 1-16,-36-18 15,-194-1-15,194 1 16,-17 17-16,17 1 16,-35 17-16,70 0 15,-35 0 1,53 0-16,0 0 15,18 0-15,-35 0 16,17 0-16,-88-53 16,88 53-16,-18 0 15,-70 0-15,88 0 16,-123 0-16,123 0 16,-18 0-16,-17 0 0,53 0 15,-36 35-15,1-17 16,-1-18-16,-17 0 15,-36 0-15,-34 17 16,17-17-16,-1 36 16,-16-19-16,17 1 15,-1 17-15,90-17 16,-37-1-16,36-17 16,1 36-16,-37-19 15,1-17 1,35 0-16,-35 0 15,35 18-15,0-18 16,-35 18-16,-71-18 16,106 35-16,18-35 15,0 0-15,-18 0 16,35 0-16,-17 0 16,0 0-16,-1 0 0,-17 0 15,36 0-15,-1 0 16,1 0-16,-1 0 15,0 0 1,1 0-16,-1 0 16,-17 0-16,17 0 15,0 0 1,1 0 0,-1 0-1,1 0-15,-19 0 16,-17-18-16,0 1 0,-17-1 15,-89 0-15,124 18 16,-36 0-16,1 0 16,17 0-16,-18 0 15,36 0-15,0 0 16,17 0-16,-17 0 16,-18 0-16,18 0 0,17 0 15,-17 0-15,17 0 16,-53 0-16,36 0 15,0 0 1,0 0-16,17 0 16,0 0-16,-17 0 0,17 0 15,-17-35 1,0 35-16,0-18 16,-36 18-16,53 0 15,-17 0-15,0 0 16,-53 0-16,52 0 15,1 0-15,0 0 16,17 0-16,-17 0 16,0 0-16,17 0 0,-17 0 15,17 0-15,0 0 16,1 0-16,-1 36 16,1-36-16,-1 0 0,0 0 15,1 0 1,-1 17-16,0-17 15,1 0 1,-36 0-16,35 0 16,0 18-16,1-18 15,-1 0-15,1 0 16,-1 0 15,-17 0 16,35 18-16,-18-18 1,18 17-32,-18 1 31,18 0-16,0-1 1,0 1 0,-17-18-1,17 17 1,0 1 0,-18-18-16,18 18 15,-18-18 16,18 17-31,-17 1 32,-1-18-1,-17 0 0,35 18-31,0-1 47,0 1-16,-18-18-15,18 18 0,0-1 15,-17-17-31,17 18 31,-18-18-15,36 0 77,52 0-77,-35 0-16,18 0 16,-17 0-16,34 0 0,-17 0 15,-18 0-15,1 0 16,34 35-16,1-17 16,-36-18-16,36 17 15,-36 19 1,0-36-16,18 17 0,0-17 0,0 0 15,35 0-15,18 0 16,-35 0-16,-19 0 16,125 0-16,-142 0 15,36 0-15,-36 0 16,18 0-16,-18 0 16,89 0-16,-89 0 15,-17 0 1,70 0-16,-18 0 15,1 0-15,105 0 16,-123-35-16,35 35 16,-35 0-16,0-18 15,35 18-15,-52-17 0,52 17 16,-71 0-16,54 0 16,-18 0-16,0 0 15,0 0-15,-18 0 16,0 0-16,18 0 15,-17 0-15,-19 0 16,18 0-16,-17 0 16,17 0-16,-17 0 15,0 0 17,-71 0 14,0 0-30,-18 0-16,-70 0 16,53-18-16,17 18 0,1-17 15,17 17-15,0 0 16,18-18-16,-1 0 16,1 1-16,0-1 15,-18 0 1,18 1-16,-36-19 0,36 36 15,-36-17-15,36 17 0,0 0 16,-53-18-16,52 18 16,1 0-16,17 0 15,-35-18-15,1 18 16,-1-17-16,17 17 16,-70-18-16,71 18 15,0 0-15,-36 0 16,18 0-1,1 0-15,16 0 0,-34 0 16,34 0-16,1 0 16,-18 0-16,-17 0 0,52 0 15,-17 0-15,0 0 16,17 0-16,0 0 16,-35 0-16,36 0 15,-1 0-15,-17 0 16,17 0-1,0 0-15,1 0 16,-18 0-16,17 0 16,0 0-16,1 0 31,-1 0 0,0 0 16,71 0 31,18 0-62,35 0-16,17 0 15,-70 0-15,53 0 0,0 0 16,17 35-16,-70-17 16,0-18-16,0 18 15,-18-1-15,36 1 16,-18-18-16,-18 18 16,141 17-16,-105-17 15,52-18-15,-52 0 16,70 0-1,0 0-15,36 0 16,-72 0-16,-34 0 16,35 0-16,-36 0 15,-17 0-15,265 0 16,-248 0-16,71 0 16,-52 0-16,52-18 15,-35 18-15,105 0 16,-176 0-1,71 0-15,-70 0 16,-1 0-16,124 0 16,70 0-16,-176 0 15,106 0-15,-106 0 16,88 0-16,-88 0 16,105 0-16,-105 0 15,18 0-15,35 0 16,-53 18-16,-1-18 15,107 0 1,-71 35-16,-17-35 16,17 0-16,-17 0 15,35 0-15,52 0 16,-122 0-16,52 0 16,-53 18-16,0-18 15,18 17-15,53 1 16,-71-18-16,71 0 15,-35 17 1,52-17-16,-70 0 16,53 0-16,17 0 0,-52 0 15,17 0-15,-53 0 16,-17 0-16,53 0 0,-1 0 16,-35 0-16,1 0 15,-1 0-15,0 36 16,18-36-1,-18 0-15,54 0 16,17 0-16,-18 0 16,18 0-16,-54 0 15,54 0-15,0 0 16,-18 0-16,-52 0 16,-1 0-16,18 0 15,0 0-15,53 0 16,-18 0-16,-35 0 15,-18 0 1,106 17-16,-70-17 16,17 0-16,-35 0 0,35 0 15,-18 0-15,1 0 16,-36 0-16,54 0 0,-37 0 16,-16 0-16,-19 0 15,1 0-15,17 0 16,-35 18 78,-17-18-48,-1 0-30,0 0-16,-17 0 16,0 0-16,-36 0 15,1-18-15,17-17 16,-35 0-16,35 17 16,0 1-16,0 17 0,-18 0 15,18-18-15,-17 0 16,-1 1-16,18-1 15,-35 18-15,53-18 16,0 18-16,-18-17 16,-18-1-16,36 18 15,-36 0-15,-52-53 16,35 53-16,17 0 16,0 0-16,36 0 15,-35 0-15,34 0 16,1 0-16,0 0 0,0 0 15,-1 0-15,1-18 16,0 18-16,-18-17 16,0-1-16,-35 1 15,35 17-15,-53 0 16,35 0-16,-70 0 16,88-36-16,-35 36 0,-18 0 15,-17 18-15,52-18 16,-35 0-16,1 0 15,-54 35-15,18-35 16,35 0-16,18 18 16,35-18-16,-53 0 15,71 0-15,-18 17 16,0 1-16,-18-18 0,54 0 16,-19 0-16,1 18 15,17-18-15,-17 0 0,18 0 16,-1 0-16,0 0 15,1 0 1,-1 0-16,0 0 16,1 0-16,-19 0 15,19 0-15,-1 0 16,1 0 0,-1 0-16,0 0 15,1 0-15,-1 0 16,0 0-16,1 0 15,-1 0 1,0 0-16,1 0 0,-1 0 0,0 0 31,1 0-15,-18 0-16,17 0 16,0 0-16,1 0 15,-1 0-15,0 0 0,-17 0 16,0 0-16,0 0 15,-1 0 1,1 0-16,0 0 16,-18 0-16,18 0 0,-1 0 15,19 0-15,-1 0 16,0 0-16,-17 0 16,17 0-16,1 0 15,-1 0-15,1 0 16,-1 0-1,0 0-15,1 0 16,-19 0-16,1 0 16,0 0-16,-1 0 15,-52 0-15,35 0 16,18 0-16,-18 0 16,-35 0-16,70 0 15,-52 0-15,17 0 16,-18 0-16,36 0 15,17 0-15,-17 0 16,17 0 0,1 0-16,-1 0 15,1 0 17,69 0 186,37 17-202,16-17-16,37 0 16,-1 0-16,35 0 15,-52 0-15,52 0 16,-123 0-16,53 0 15,-36 0-15,36 36 16,-35-36-16,70 0 16,-35 0-16,70 0 15,-70 0-15,70 0 16,54 0-16,-178 0 16,54 17-16,-18-17 15,-17 0-15,52 18 16,124 0-16,-70-18 15,-18 0-15,17 0 16,-70 0 0,0 0-16,70 0 15,-105 0-15,34 0 16,1 0-16,0 0 16,53 0-16,17 0 15,-35 0-15,-70 0 16,35 0-16,-53 0 15,17 0 1,54 0-16,-54 0 16,18 0-16,-17 0 15,-18 0-15,53 0 16,35 0-16,-88 0 16,17 0-16,36 0 15,-88 0-15,70 0 16,0 0-16,-53 0 15,1 0-15,34 0 16,-34 0 0,-1 0-16,35 0 15,36 0-15,-18 0 16,54 0-16,-72 0 16,36 0-16,53 0 15,-106 0-15,35 0 16,-35 0-16,0 0 15,-18 0-15,53 0 16,-17 0 0,-18 0-16,-18 0 15,71 0-15,-53 0 16,52 0-16,-69 0 16,17 0-16,17 0 15,-35 0-15,18 0 16,53 0-16,-71 0 15,1 0-15,-19 0 16,1 0 0,35 0-16,-18 0 15,-17 0-15,0 0 16,-1 0-16,18 0 16,1 0-16,17 0 15,-36 0-15,19 0 16,-19 0-16,1 0 15,17 0-15,-17 0 32,-54 0 77,19 0-93,-36 0-16,0 0 15,-35 0-15,-18-18 16,53 18-16,-70-18 16,70 1-16,-159-19 15,88 36-15,72 0 16,-1 0-16,-36-17 15,37 17-15,-19-18 16,-35 0-16,-17-34 16,-54 34-1,1 18-15,35 0 16,-53 0-16,17 70 16,142-70-16,0 18 15,-18 0-15,0-1 16,0 1-16,-35 17 0,35-17 15,-18 17-15,19-17 16,-37 17-16,36-17 16,18-1-16,-18 19 15,18-19-15,-36 36 16,36-35-16,-18 0 16,36-1-16,-19 18 15,19-17-15,-19 35 16,19-53-16,17 18 15,-18-1-15,-17 19 16,35-19-16,0 1 16,0 17-1,0-17-15,0-1 16,0 19-16,0-1 16,35 0-16,53 53 15,0-17-15,71-18 16,88 70-16,-159-87 15,36 17-15,-36-18 16,88 0 0,18 36-16,106-18 15,-229-36-15,123 19 16,-141-19-16,53-17 16,-71 0-16,88 0 15,-34 0-15,-54 0 16,35 0-16,-17 0 15,-17 0-15,87 0 16,-88 0 0,1 0-16,-1 0 15,18 0-15,-18 0 16,-17 0-16,17 0 16,-17 0-16,-1 0 15,1 0-15,0 0 16,-1 0-16,18 0 0,-17 0 15,17 0-15,18 0 16,-17 0-16,-1 0 16,-17 0-16,-1 0 15,1 0-15,35 0 16,-36 0-16,1 0 16,0 0-16,-1 0 15,1 0-15,0 0 16,-1 0-16,18 0 15,-17 0 1,0 0 0,-1 0-1,1 0-15,0 0 16,-1 0-16,1 0 16,0 0-16,17 0 15,-18 0-15,19 0 16,-1 18-16,36-18 0,-1 0 15,1 0-15,17 0 16,-53 0-16,18 0 16,-18 0-16,36 0 15,-36 0-15,53 0 16,-17 0-16,-36 0 16,18 0-16,53 0 15,-53 0-15,-18 0 0,18 0 16,-18 0-16,36 0 15,-36 0-15,18 0 16,-18 0-16,18 0 16,-35 17-16,17-17 15,-17 0-15,-1 0 16,-17 18 15,0 0 16,0-1-31,-70-17-16,-54 18 15,36-18-15,35 0 16,0 0-16,-52 0 16,-72 0-16,89 35 15,-88-35-15,-71 0 0,106 0 16,35 0-16,53 0 15,-35 0-15,17 0 16,36 0-16,-36 0 16,1 0-16,-18 0 15,-71 18-15,53 0 16,-88 17-16,53-18 0,-53 36 16,141-53-16,-18 0 15,36 18-15,0-18 0,17 0 16,0 0-16,-17 0 15,18 0-15,-1 0 16,0 0 0,124-71 31,88-34-32,-18 34-15,-17-17 16,-71 70-16,89-35 15,-54 36-15,124-36 16,-53 17-16,53-16 16,-70 16-16,52 19 15,-176-1-15,88 0 16,-35 18-16,35-35 0,35 17 16,89-17-16,-159 35 15,105-17-15,-34 17 0,-71 0 16,52 0-16,-87 0 15,123 0-15,-18 0 16,1 0-16,52 17 16,-88-17-1,88 53-15,-158-53 16,17 0-16,18 0 16,-71 0-16,89 0 15,34 0-15,-69 0 16,17 0-16,-1 0 15,19 0-15,-54 0 16,72 0-16,-37 0 16,-52-18-1,53-17-15,-53 35 16,18 0-16,105 0 16,-35 0-16,-88 0 15,53 0-15,-36 0 16,-17 0-16,88 0 15,-88 0-15,18 0 16,-18 0-16,-18 0 16,0 0-16,54-17 15,-54 17 1,18 0-16,0 0 16,0 0-16,-18 0 15,88 0-15,-87 0 16,-1-36-16,0 36 15,36 0-15,-36 0 16,53 0-16,0 0 16,-52 0-1,34 0-15,18 0 16,-17 0-16,123 0 16,-18 0-16,-35 0 15,1 0-15,-1 0 16,17 0-16,54-17 15,-141-1-15,52 0 16,-17 18-16,35 0 16,35 0-1,160-35-15,-195 35 16,-35-18-16,17-17 16,-35 18-16,-35-1 15,106-35-15,-124 53 16,0 0-16,1 0 15,-19 0-15,1 0 16,0 0-16,-1 0 16,71 0 359,54 18-375,-19-1 15,-17 19-15,17-19 16,18 1-16,-70 17 16,0-17-16,52 17 15,-70 18-15,18-35 0,-1-1 16,-35 1-16,1-1 15,52 1-15,-35 0 0,0-18 16,0 35-16,17-17 16,-35-18-16,1 17 15,52-17 1,-35 0-16,17 36 16,-52-36-16,0 0 15,-1 0-15,1 0 16,0 0-16,17 0 15,0 0-15,-17 0 0,35 0 16,-36 0 0,1 0-16,0 0 15,-1 0-15,1 0 16,35 0-16,-36 0 16,1 0-16,0 0 15,17 0-15,-17 0 16,35 0-1,-18 0-15,53 0 16,-35 0-16,-18 0 0,-17 0 16,-1 0-16,1 0 15,-18-18 1,35 18-16,36-35 0,-18-18 16,35 17-16,-35-16 15,18 16-15,-36 19 0,0-19 16,18 1-16,-35 17 15,-1 1-15,1 17 16,0 0-16,-1 0 16,-17-18-1,18 18 17,-18-17-32,-106 17 93,0 0-93,-53 0 16,-88 0-16,106 0 16,71 0-16,-36 0 15,18 0-15,17 0 16,36 0-16,0 0 15,17 0-15,0 0 0,1 0 16,-19 0 0,19 0-1,-1 0 17,1 0-1,-1 0-16,-53 0-15,-87-18 16,-19 18-16,36 0 16,-35-35-16,52 17 15,71 18-15,0 0 16,-88 0 0,0-18-16,-53-17 0,18 17 15,35-17-15,-53 18 0,53 17 16,35 0-16,0 0 15,-18-18-15,19 18 16,-37-35-16,-16-18 16,52 53-16,-88-18 15,88 18-15,0-18 16,36-17-16,-1 35 0,36 0 16,-18 0-16,35 0 15,-35-18-15,0 1 16,18 17-16,-53-18 15,17 1-15,-87-1 16,105 18-16,-265-53 16,265 53-16,-53 0 15,71 0 1,0 0-16,-36 0 16,1 0-16,35 0 15,-18 0-15,17 0 16,19 0-16,-19 0 15,-34 0-15,17-18 16,18 18-16,-1 0 16,19 0-16,-1-17 15,-35 17-15,36-18 16,-1 18 0,0-18-16,1 18 15,-1 0 1,18-17-16,0-1 31,0 1 0,0-19-15,0 19 0,0-1-16,35 0 15,1 1-15,34-1 16,-35 0-16,1-17 15,140-35-15,-141 52 16,71 0-16,18 1 16,-54-1-16,18-17 15,106-1 1,-88 36-16,-53-17 16,71-36-16,-71 53 15,52-18-15,125-17 16,-177 17-16,70-17 15,-17 17-15,17 1 16,-17-18-16,71-1 16,-125 19-16,1-1 15,36 18-15,-54-18 16,0 18 0,53-17-16,-52 17 15,-1 0-15,-17 0 16,-1-18-16,18 18 15,-17 0-15,0 0 16,-1 0-16,1 0 16,0 0 15,-1 0-15,1 0-16,17 0 15,-17 0-15,17-18 16,0 18-16,-17 0 15,0 0-15,35 0 16,-36 0-16,19 0 16,-19 0-1,1 0 48,-18 18 46,0 0-78,0-1 1,0 1-1,0 17 16,0-17 15,0 0 16,0-1 16,0 1-47,0-1 31,-18-17-62,1 18-16,-1-18 15,0 0-15,1 0 16,-36 0-16,35 0 16,0 0-16,-17 0 15,18 18-15,-36-18 16,17 35-16,1-35 16,0 0-16,-1 0 15,1 18-15,0-18 16,0 17-16,-71 1 15,-53-18-15,88 0 16,-34 18-16,-19-18 16,89 0-16,-18 0 15,-53 17-15,71-17 16,-18 18 0,-35-18-16,35 0 15,0 0-15,-35 0 16,52 0-16,1 0 0,0 0 15,-18 0-15,18 0 0,-1 17 16,1-17-16,-18 0 16,36 0-16,-1 0 15,0 0-15,1 0 16,-1 0 0,0 0-16,1 0 0,-1 0 15,-17 0-15,17 0 31,1 0-15,-1 0 0,0 0-1,1 0 1,-1 0 0,-17 0-1,17 0 1,0 0-1,1 0 1,-1 0-16,1 0 16,-1 0-1,0 0-15,-17 0 16,17 0 0,1 0 15,-1 0-16,0 0-15,1 0 16,-1 0 0,1 0-16,-19 0 15,19 0 1,-1 0-16,0 0 0,1 0 16,-1 0-1,0 0 1,1 0-16,-36 0 15,18 0-15,17 0 16,0 0-16,1 0 16,-1 0-16,-35 0 0,35 0 15,-17 0-15,0 0 16,0 0-16,-1 0 16,1 0-16,17 0 15,1 0-15,-1 0 16,1 0-16,-1 0 15,0 0-15,1 0 16,-19 0-16,19 0 16,-1 0-16,-17 0 15,17 0-15,-17 0 16,0 0-16,-1 0 16,1 0-16,17 0 15,-35 0-15,18 0 16,0 0-16,0 0 15,-1 0-15,19 0 16,-36 0-16,18 0 16,-36 0-16,36 0 15,-1 0-15,19 0 16,-18 0 0,-1 0-16,-17 0 15,18 0-15,17 0 16,1 0-16,-19 0 15,19 0-15,-1 0 16,-17 0-16,17 0 16,1 0-1,-1 0-15,-17 0 16,17 0-16,0 0 16,-17 0-16,0-17 15,17 17-15,1 0 16,-19 0-16,1-18 15,17 18-15,-17 0 16,0 0-16,-18 0 16,-18 0-16,36 0 15,17 0-15,-52 0 16,35 0-16,-1 0 16,-17 0-1,18-17-15,18 17 16,-19 0-16,19 0 15,-1 0-15,0 0 0,-35-18 16,18 18 0,0 0-16,0 0 15,-1 0-15,-52 0 16,70 0-16,-17 0 16,0 0-1,-18 0-15,18 0 16,-36 0-16,1 0 15,34 0-15,1 0 16,0 0-16,-18 0 16,-35 0-16,52 0 15,19 0-15,-36 0 16,18 0-16,-1 0 16,-52 0-1,53 0-15,0 0 16,-1 0-16,-34 0 15,34 0-15,-34 0 16,-1 0-16,36 0 16,-36 0-16,19 0 15,-19 0-15,-17 0 16,17 0-16,36 0 16,17 0-1,1 0-15,-19 0 16,-34 0-16,52 0 15,-17-18-15,17 18 16,-17 0-16,17 0 16,-70 0-16,53 0 15,0 0-15,-18 0 16,17 0-16,-16 0 16,-19 0-1,18 0-15,18 0 16,0 0-16,-1 0 15,-17 0-15,-35 0 16,53 0-16,17 0 16,-35 0-16,36 0 15,-19 0-15,19 0 16,-19 0-16,1 0 16,18 0-1,-19 0-15,19 0 16,-19 0-16,19 0 15,-36 0-15,17 0 16,19 0-16,-18 0 16,17 0-16,-35-17 15,18 17-15,17 0 16,0 0-16,-17 0 16,0 0-1,17 0-15,1 0 16,-1 0-16,-17 0 15,-1 0-15,1 0 16,0 0-16,17 0 16,1 0-16,-1 0 15,0 0-15,1 0 16,-19 0-16,1 0 16,18 0-16,-1 0 15,0 0 1,1 0-16,-1 0 15,-17 0-15,17 0 16,-17 0-16,17 0 16,-17 0-16,17 0 15,-17 0-15,17 0 16,1 0-16,-1 0 500,0 0-500,1 0 16,-19 0-16,1 0 15,-18 0-15,18-18 16,0 18-16,-1-18 15,-17 18-15,-70-17 16,52 17-16,-34 0 16,-72 0-16,89 0 15,-18 0-15,-53 0 16,124 0-16,-35 0 16,17 0-16,-18 0 15,1 35 1,-124-35-16,141 0 15,-36 0-15,-16 18 16,52-18-16,-35 0 16,-36 0-16,36 0 15,53 0-15,-1 0 16,19 0-16,-54 0 16,18 0-16,18 0 15,-53 0 1,35 0-16,0 0 15,-35 0-15,-71 0 16,71 0-16,35 0 16,-53 0-16,53 0 15,0 0-15,-88 0 16,88 0-16,0 0 16,-35 0-1,35 0-15,18 0 16,-53 0-16,35 0 0,17 0 15,-16 0-15,-19 0 0,0 0 16,18 0-16,1 0 16,-1 0-1,-124 0 1,142 0-16,0 0 16,17 0-16,0 0 0,1 0 15,-18 0 1,17 0-16,-17 0 15,17 0-15,-35 0 16,35 0-16,1 0 16,-18 0-16,-1 0 15,19 0-15,-19 0 16,1 0-16,0 0 16,17 0-16,0 0 15,-34 0 1,16 0-16,19 0 15,-1 0-15,0 0 16,1 0-16,-36 0 16,18 0-16,-1 0 15,-34 0-15,17 0 16,17 0-16,1 0 16,0 0-1,0 0-15,-1 0 16,19 0-16,-1 0 15,-17 0-15,-18 0 16,18 0-16,-1 0 16,1-18-16,0 18 15,-53 0-15,35 0 16,0 0-16,0-18 0,18 18 16,-36-17-16,36 17 15,-18 0-15,0-36 16,0 36-16,18 0 15,-53 0-15,52 0 16,-17 0-16,18 0 16,-18 0-16,0 0 0,36 0 15,-19 0-15,-17 0 16,18 0-16,0 0 16,0 0-16,17 0 0,-35 0 15,35 0-15,-17 0 16,17 0-1,-17 0-15,-18 0 16,18 0-16,17 0 0,1 0 16,-19 0-16,19 0 15,-18 0-15,17 0 16,0 0-16,1 0 16,-1 0-16</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5T07:45:42.1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26582 13529 0,'17'0'0,"1"0"31,0 0-15,-1 0-1,1 0 17,35 0-32,-35 0 0,52 0 15,1 0-15,-18 0 16,17 0-16,36 18 16,-71-18-16,18 0 15,-18 0-15,71 0 16,-53 0-16,53 0 15,-53 0-15,17-18 16,1 18-16,-18-18 0,35 18 16,-35 0-16,-18-17 15,1 17-15,17 0 16,-1 0-16,-34 0 16,0 0-16,17 0 15,0 0-15,-17 0 16,0 0-16,17 0 15,-17 0-15,-1 0 16,1 0 0,-1 0-16,1 0 15,17 0-15,-17 0 16,0 0-16,-1 0 16,1 0-16,0 0 15,17 0-15,18 0 16,35 0-16,-35 0 15,0 0-15,35 0 16,18 0-16,-53 0 16,-18 0-16,0 0 15,18 0 1,-35 0-16,35 0 16,-36 0-16,1 0 15,0 0-15,17 0 16,-17 0-16,-1 0 15,1 0 1,-1 0 15,1 0-15,0 0 0,-1 0 15,19 0-31,-1 0 15,-17 0-15,35 0 0,-18 0 16,71 0-16,-71 0 16,-17 0-16,17 0 15,35 0-15,-34 0 16,17-18 0,-36 18-16,36-18 15,-35 18-15,-1 0 16,1 0-16,17 0 15,-17 0 17,17 0-17,-17 0 1,-1 0 15,1 0-15,0 0 15,-1-17-15,19 17-1,17-18-15,-36 18 16,19 0-16,-19 0 16,1 0-16,-1 0 15,19 0-15,-1-17 16,0-1-16,-17-17 15,17 35-15,-17-18 16,17 18-16,-17 0 31,-1 0 1,1 0 30,0 0-31,-1 0 1,1 0-1,0 0 16,17 0 0,-17 0-1,-18 18-46,17-18 16,-17 17 0,18 1 15,-1-18-15,-17 18-1,0-1 16,0 1 16,18-18-47,-18 17 32,18-17 14,-18 18 48,0 0-31,0-1-32,0 1 0,35-18-15,-35 18-1,18-1 17,-1 1-1,-17 0-15,18-18-1,-18 35 1,18-18 15,-18 1-15,0 0-1,17-18 1,-17 17-16,0 1 16,0 0-1,18-18-15,-18 17 16,17 19-1,-17-19 17,36-17-1,-36 18-15,0 0 15,0-1 0,0 1-15,0-1-1,0 19 32,0-19-47,0 1 16,0 0-16,0-1 15,0 1-15,0 0 16,0-1 0,0 18-1,0-17 1,0 0 0,0-1-1,0 1 1,0 0-16,0-1 15,0 1-15,0 17 16,0-17 31,0 0 0,-18-18 172,-70 0-204,35 0-15,35 0 16,1 0-16,-1 0 15,0 0-15,1 0 0,-89 17 16,71 1 0,-1-18-16,1 0 15,0 0-15,17 0 16,1 0 0,-1 0-16,-35 0 0,-18 0 15,1 0-15,-54 0 16,-34 35-16,-89-35 15,194 18-15,-53-1 16,53 1-16,18-18 16,-18 0-16,35 0 15,1 0-15,-1 0 0,0 0 16,1 0 15,52 0 63,18-18-78,70 1-16,-52-1 0,17-17 15,-35 17-15,-18 1 16,53-1-16,-70 18 15,0 0-15,-1-18 16,1 18-16,17-35 16,18 17-16,-35 1 15,35 17-15,-18-53 16,0 35-16,18 0 16,-17 1-1,16-18-15,-34 17 16,0 0-16,17 1 15,-17 17-15,-1 0 16,1 0 0,0 0 46,-18-18-46,17 18-1,-17-18 32,35 1-47,18-36 16,-17 35-16,-19 1 16,1 17-16,0-18 15,-1 0 1,54-17-16,-18 0 0,0-18 15,-36 53 1,19 0 0,-36-18-16,-18 18 203,-17 0-188,17 0 1,-35 0-16,18 0 16,0 0-16,17 0 15,-17 0-15,-1 0 16,19 0-16,-1 0 16,0 0-16,-17 0 15,17 0-15,-70 0 16,53 0-16,-18 0 15,-35 0-15,35 0 16,0 0-16,-18 0 16,1 0-16,17 0 15,-88 0-15,88 18 16,-18-18-16,1 35 16,35-35-16,-1 0 15,-140 18 1,35 17-16,0-17 15,-18 17-15,18-35 16,-36 18-16,-34-18 16,140 17-16,-123 18 15,88-35-15,53 18 16,1-18-16,-90 0 16,90 0-16,16 0 15,-52 0 1,17 0-16,-17 0 15,-18 0-15,36 0 16,-1 0-16,18 0 16,-52-35-16,52 35 15,-230 0-15,107 0 16,88 0-16,17 0 16,18 0-16,18 0 15,0 0 1,17 0-16,-17 0 15,53 0 48,70 0-63,71 0 16,-54 0-16,1 0 15,18 0-15,-18 17 16,52 1-16,19 35 15,-1-18-15,18-35 16,-18 18-16,-34-18 16,-72 0-16,18 0 15,89 0-15,-89 0 16,53 0-16,0 0 16,-35 0-16,70 0 15,54 0 1,-160 0-16,18 0 15,-35 0-15,0-35 16,0 35-16,-18 0 16,1 0-16,-19 0 15,36 0 1,-17 0-16,-1 0 0,0 0 16,-17 0-16,-1 0 15,36 0 1,-35 0-16,0 0 15,-1 0-15,1 0 16,-1 0-16,19 0 16,70 0-16,-71 0 15,88 0-15,-105 0 16,17 0-16,-17 0 16,0 0-16,-1 0 15,1 0 1,-1 0-16,1 0 15,17 0-15,-17 0 16,0 0-16,-1 0 16,19 0-1,-19 0 17,1 0 14,-1 0-14,1 0 30,-53 0 188,-18 0-234,18 0-16,-36 0 15,36 0-15,-18 0 16,0 0-16,-18 0 16,-34 0-16,16 0 15,19 0-15,-1 0 16,18 0-16,18 0 16,0 0-16,-18 0 0,-18 0 15,36 0-15,0 0 16,-18 0-16,-18 0 15,36-18-15,0 18 16,-1-18-16,-16 18 16,34 0-16,0 0 15,1 0-15,-19 0 16,-34-35-16,35 17 16,-54-17-16,1 35 15,35 0 1,18 0-16,0 0 0,-18 0 0,17 0 15,1-17-15,0 17 16,-71-18-16,53 18 16,0 0-16,-17 0 15,52 0-15,-35-18 16,36 18-16,-19 0 16,1 0-16,17 0 0,1 0 15,-19-17-15,-17-1 16,-52 18-16,52 0 15,-88 0-15,35 0 16,18 0-16,35 0 16,-53 0-16,35 0 15,-17 0-15,-18 0 0,0 0 16,-35 0-16,0 0 16,-141 0-16,0 0 15,105 0-15,-17 0 16,124 0-16,17 0 15,-35 0-15,35 0 16,0 0-16,-53 0 16,-17 18-16,-19-18 0,37 0 15,34 0-15,-17 0 16,53 0-16,-18 0 0,35 0 16,0 0-16,-17 0 15,17 0-15,1 0 16,-18 0-1,17 0-15,0 0 0,1 0 16,-1 0-16,0 0 63,18 17 62,36-17-32,-1 0-77,71 0-16,70 0 16,-88 0-16,-35 0 15,53 0-15,-18 0 0,-52 0 16,69 0-1,1 0-15,35 0 16,-88 0-16,53 0 16,-71 0-16,36 0 0,-1 0 15,-34 0-15,-19 0 16,19 0-16,52 0 0,-53 0 16,0 0-16,1 0 15,34 0-15,-35 0 16,-17 0-1,0 0-15,17 0 0,0 0 16,-17 0 0,17 0-16,1 0 15,-1 0-15,0 0 0,18 0 16,-18 0-16,18 0 16,53 0-16,-18 0 15,-35-17-15,53 17 16,-35 0-16,-36 0 0,71 0 15,-71 0 1,0 0-16,18 0 16,0 0-16,-35 0 15,17 0-15,18-18 16,-36 18-16,19-18 16,-1 1-16,0 17 15,18 0-15,-17 0 16,-19 0-1,1 0-15,-1 0 0,1 0 16,0 0-16,35 0 16,-36 0-16,19 0 15,-19 0-15,1 0 16,-1 0 0,19 0-16,-19 0 15,-70 0 79,-88 0-94,0 0 16,106 0-16,-18 0 0,0 0 15,18 0-15,0 0 16,-1 0-1,-17-18-15,-246-53 16,246 71-16,0 0 16,-35 0-16,35 0 15,17 0-15,-34 0 16,34 0-16,-16 0 0,-19 0 16,0 0-16,36 0 15,-18 0-15,0 0 16,36 0-16,-1 0 15,0 0-15,1 0 16,-1 0-16,0 0 16,1 0-16,-54 0 0,54 0 15,-1 0 1,0 0-16,1 0 0,-1 0 16,0 0-1,-17 0-15,18 0 16,-36 0-1,0 0-15,-106-17 16,36-1-16,70 18 16,17 0-16,1 0 15,-18 0-15,18 0 16,17 0 0,1 0-16,-1 0 15,0 0-15,1 0 31,17-17 1,0-1 15,0 0-16,0 1-16,0-1-15,17-17 16,1 35-16,0 0 16,-1 0-16,1 0 0,70-36 15,0 19-15,18 17 16,0-18-16,-36 18 16,36-17-16,-70 17 15,16 0-15,54 0 16,-35 0-1,35-36-15,-36 36 16,36 0-16,-53-17 16,53 17-16,-36 0 15,-34-18-15,17 18 16,17 0-16,-35 0 16,-17 0-16,0 0 15,-1 0 1,1 0-1,0 0 48,17 0-16,-17 0-32,-1 0-15,1 0 16,-1 0-16,1 0 16,17 18-16,1-1 15,-19 1-15,1 0 16,0-1-16,-1-17 16,1 18-16,-1-1 15,1 1 1,-18 0-16,35-1 15,-17 1 1,0 0-16,-1-1 16,1-17-16,0 18 15,-18 0-15,17-18 16,1 35-16,17-18 0,-35 1 16,0 0-16,18-1 15,-18 1-15,0 0 16,17-18-16,1 17 31,0 19 16,-18-19-31,17-17-16,-17 18 15,0 0 1,0-1-1,18-17-15,0 18 16,-18-1-16,35 1 16,-35 17-1,18-17-15,-18 0 16,0-1-16,17-17 16,-17 18 15,0 0 0,0-1 16,0 1-31,0 17-1,18-35 1,-18 18-1,0-1 1,17 1-16,19 0 0,-19-1 16,36 1-16,-35 0 15,0-18-15,-1 17 16,1-17 0,-1 0-1,1 0 1,17 0-1,-17 36 1,0-36-16,-1 0 16,1 0-1,0 0-15,-1 17 16,36-17-16,-35 0 0,-1 0 16,1 0-1,0 0-15,17 0 16,-17 0-16,17 0 15,0 18-15,-17-18 16,52 0-16,1 0 16,-18 17-16,-18-17 15,53 0-15,-35 0 16,18 0-16,-18 0 16,-18 0-16,-17 0 15,-1 0-15,1 0 16,0 0-16,-1 0 15,1 0 1,17 0 0,-17 0-16,17 0 15,-17 18 1,-1-18-16,1 0 16,0 0-16,17 18 15,-18-18-15,1 0 31,0 0-31,-1 0 16,1 0 0,0 0-16,17 0 31,-17 0 0,-89 0 219,-35 0-250,53 0 0,-35 0 16,53 0-16,-18 0 15,18 0-15,-36 0 16,36 0-16,-36 0 16,1 0-16,17 0 15,-18 0-15,1 0 16,34 0-16,1 0 16,-18 0-16,-88 0 15,88-18-15,-35 18 16,53 0-16,17 0 15,0 0-15,-52 0 16,35 0 0,-1 0-16,1 0 15,0 0-15,-18 0 16,-18 0-16,36 0 16,-36-18-16,1 1 15,-1 17-15,-17 0 16,-71 0-16,54 0 15,52 0-15,-18 0 16,18 0 0,-35 0-16,-71 0 15,124 0-15,-18 0 16,18 0-16,-36 0 16,18 0-16,-106 17 15,71-17-15,35 18 16,-17-18-16,-36 0 15,18 0-15,-71 18 16,106-18 0,-17 0-16,52 0 15,0 0-15,1 0 16,-19 0-16,1 0 16,-18 0-16,36 0 15,-1 0-15,0 0 16,1 0-16,-1 0 15,-35 0-15,0 0 16,18 0 0,0 0-16,-71 0 15,70 0-15,1 0 16,-53 35-16,53-35 16,-1 0-16,-69 0 15,52 18-15,17-18 16,1 0-16,-18 0 15,-17 17-15,34-17 16,-16 0-16,-19 0 16,18 0-16,18 0 0,-36 0 15,54 0-15,-54 0 16,36 0-16,-18 0 16,18 0-16,-1 0 15,1 0-15,17 0 16,-35 0-16,18 0 15,17 0-15,1 0 16,-1 0 0,-17 0-16,17 0 15,1 0-15,-1 0 16,0 0-16,-17 0 16,17 0-16,-34 0 15,-1 0-15,-18 0 16,1 0-16,17 0 15,0 0-15,-35 0 16,52 0-16,-17 0 16,-35 0-16,18 0 0,17 0 15,-36 0-15,37 0 16,-19 0-16,0 0 16,18 0-16,18 0 15,-35 18-15,34-18 16,-87 0-16,70 0 15,0 0-15,18 0 16,0 0-16,-18 0 16,-53 0-1,18 0-15,35 0 16,17 0-16,19 0 16,-19 0-16,1 0 15,0 0-15,0 0 16,-1 0-16,-52 0 15,53 0-15,0 0 16,-1 0-16,-17 0 16,18 0-16,0 0 15,0 0-15,-1-18 16,-17 18-16,18 0 16,17 0-16,-17 0 15,-35-17-15,34 17 16,-34 0-16,17 0 0,-53 0 15,53 0-15,18 0 16,-36 0-16,36 0 16,0 0-16,-53 0 15,70 0-15,-17 0 16,-1 0-16,1 0 16,-35 0-16,17 0 15,0 0-15,-18 0 0,1 0 16,34 0-16,1 0 15,17 0-15,1 0 16,-1 0-16,0 0 0,1 0 16,-1 0-1,1 0 1,34 0 109,1 0-125,-1 0 31,1 0-15,0 0-1,-1 0 1,1 0-16,0 0 0,17 0 16,-17 0-16,-1 0 15,1 0-15,17 0 16,0 0-16,1 0 16,-19 0-16,19 0 15,-19 0-15,54 0 16,-36 0-16,36 0 15,-18 0-15,-18 0 0,35-18 16,1 18-16,-18 0 16,-18 0-16,0 0 15,54 0-15,-54-18 16,0 18-16,-17 0 16,52 0-16,-17 0 15,-17 0-15,16 0 0,1 0 16,0 0-16,-17 0 15,52 0-15,-35 0 16,0-17-16,52 17 16,-34 0-16,52 0 15,-70 0-15,53 0 16,-53 0-16,53-36 16,-71 36-16,18 0 15,-18 0-15,1 0 16,17 0-16,35-17 15,0-18-15,-35 35 16,0-18-16,35 18 16,-53 0-1,36-18-15,-1 18 0,1-17 16,35 17-16,-71 0 16,0-18-16,71 18 0,-70 0 15,-1-18-15,53 18 16,-35 0-16,0 0 15,35-35-15,-35 17 16,141 1 0,-124-1-16,19 18 15,-36 0-15,0-35 16,52 35-16,19-35 16,-36 17-16,-70 18 15,35-18-15,35 18 16,-53 0-16,0-17 0,36 17 15,-18 0-15,0-18 16,-18 18 0,71-18-16,-71 18 15,89 0-15,-19-17 16,-69-1-16,17 18 16,35-53-16,-53 53 15,71 0-15,-88 0 16,34-17-16,-16 17 15,-1-18-15,18 18 16,-18 0-16,1 0 0,-19 0 16,18-18-1,36 18-15,17-17 16,-17 17-16,17-18 0,-35 18 16,17 0-16,-34 0 15,34-18-15,-35 18 16,18 0-16,18 0 15,-36 0-15,1 0 16,-19 0 0,1 0-16,-1 0 15,1 0-15,0 0 32,-54 0 202,-87 18-218,52 0-16,18-18 0,36 0 15,-36 0-15,35 0 16,1 0-1,-1 0-15,0 0 16,1 0 15,-1 0 1,0 0-1,1 0 16,34 0 203,1 0-235,0 0 1,35 0 0,-18 17-16,0-17 0,0 18 15,1-18-15,17 18 16,-18-18-16,0 0 15,-17 17-15,17-17 16,18 0-16,-18 35 16,1-35-16,-1 18 0,-17-18 15,17 0-15,-18 0 16,1 0 0,0 0-16,-1 0 15,1 0-15,17 18 16,-17-18-16,0 0 15,-1 0-15,1 0 0,0 0 16,-1 17 15,-17 1 16,0 0-16,0-1 1,0 1-1,-35 17-15,-230 53-16,-52 1 15,-1-19-15,142-52 16,52 35-16,72-53 0,16 17 15,-34-17-15,17 0 16,0 18-16,18-18 16,-1 0-1,1 0-15,17 0 0,1 0 16,-1 0-16,0 0 16,1 0-1,52 0 95,18 0-95,53-18-15,17-35 0,-17 53 16,71-17-16,-54-18 15,18 17-15,-53 0 16,53-17-16,-52 17 16,34-35-16,1-17 15,-72 52-15,125-52 16,-1 17-16,-88 0 0,106-18 16,-52 18-16,-19 36 15,-88-1-15,18 0 16,18-17-16,-36 35 15,-17 0 1,-1 0-16,1 0 0,0 0 31,-54 18 63,-17 17-94,-88-17 16,18 35-16,17-36 15,18 19-15,0-19 16,35-17-16,-18 35 16,54-35-16,-72 18 15,54-18-15,-88 35 16,105-35-16,0 0 15,-52 0-15,34 0 16,1 0-16,-18 0 16,18 0-16,0 0 15,-53 0 1,35 0-16,0 18 16,-36-18-16,37 18 0,16-18 15,-34 0-15,34 17 0,19-17 16,-18 0-16,-1 18 15,-17-18-15,36 35 16,-1-35-16,-17 18 16,17-18-16,1 0 15,-54 17 1,53-17-16,-17 0 16,17 0-16,1 0 15,-1 0-15,-35 0 16,36 0-1,-19 0-15,19 0 0,-1 0 16,-17 0-16,-36 18 16,18-18-16,-88 35 15,35-35-15,-52 0 16,105 18 0,-53 0-16,88-18 15,-17 17-15,17-17 16,1 0-16,-19 0 15,-52 0-15,53 0 16,0 18-16,17-18 16,-17 0-1,17 0-15,53 0 78,1 0-62,34-18-16,18-17 0,18 17 16,-18 18-16,106-53 15,-158 53-15,105-17 16,-88-1-16,53-35 16,-71 36-16,0 17 15,53-18-15,-52 18 16,-1-18-16,0 18 15,71-17-15,-71 17 16,18-18-16,-35 18 16,17 0-16,-17 0 15,-1 0-15,1 0 16,-36 0 62,1 0-62,-36 0-16,18-18 15,-1 18-15,1 0 16,-53-17 0,53-1-16,-18 18 15,-53-17-15,53 17 0,-18-53 16,1 53-16,17 0 15,18 0-15,-18 0 16,17 0-16,1 0 16,0 0-16,-53-18 15,-1-17 1,36 35-16,-52 0 16,-36 0-16,17 0 15,54 0-15,-89 0 16,18 0-16,88 0 15,-88 0-15,88 0 16,-18 0-16,-211 17 16,176-17-16,-53 0 15,18 0-15,35 0 16,1 0 0,-89 0-16,88 0 15,53 0-15,-18 0 16,-17 0-16,35 0 15,-70 0-15,87 0 16,19 0-16,-19 0 16,1 0-16,-18 0 15,0 0-15,36 0 16,-1 0 0,0 0-16,1 0 15,-1 0-15,-17 0 16,17 0-16,-17 0 15,17 0-15,-17 0 16,-18 0-16,-17 0 16,52 0-16,0 0 15,-52 0-15,34 0 16,-16 0 0,-37 0-16,54 0 0,0 0 15,-18 18-15,0 0 0,-18 17 16,36-35-16,-18 18 15,-17-18-15,34 17 16,1-17-16,0 18 16,-36-1-16,54-17 15,-1 0-15,0 18 16,1-18 0,-1 0-16,0 0 15,1 0-15,-1 0 31,1 0-15,-1 18-16,0-18 0,1 0 16,-1 0 15,53 0 63,71 17-79,-35-17-15,-36 18 0,0-18 16,18 18 0,-35-18-16,-1 0 15,1 0-15,17 35 16,1-35-16,-1 0 15,0 18-15,0-1 0,1 1 16,34-1-16,18 1 16,71 17-16,-88-35 15,70 18-15,-35-18 16,0 0 0,-18 0-16,-18 0 0,36 18 15,-53-18-15,18 0 0,-1 0 16,36 0-16,0 0 15,17 0-15,18 0 16,-70 0-16,35 0 16,-71 0-16,53 0 15,-35 0-15,-35 0 0,-1 0 16,1 0-16,0 0 16,-1 0-16,1 0 31,-18 35 16,0-17-16,0-1-15,-71-17-16,-70 0 15,71 0-15,-18 0 0,-18 0 16,53 0-16,-18 0 15,-17 0-15,-71 0 16,71 0-16,-35-35 16,17 35-16,-53 0 15,106 0-15,-53-35 16,53 35-16,-17 0 0,-36 0 16,53 0-16,-17 0 15,-36 0-15,-71 0 16,54 0-16,-54 0 15,36 0-15,-35 0 16,0 0-16,87 17 16,-52-17-16,35 36 0,-52-36 15,-19 17-15,-34-17 16,34 0-16,1 0 16,35 0-16,-36 0 15,89 0-15,-53 18 16,70-18-16,-70 0 15,36 0-15,-72 0 0,36 0 16,88 0-16,-35 0 16,-18 0-16,53 0 15,-53 0-15,53 0 16,0 0-16,-52 0 16,-19 0-16,18 0 15,-35 0-15,-35 0 16,123 0-16,-88 0 0,88 0 15,-88 0-15,88 0 16,-53 0-16,53 0 0,0 0 16,-35 18-16,17 17 15,-105-35-15,88 0 16,-71 17 0,36-17-16,-195 0 15,265 0-15,0 0 16,0 0-16,-35 0 15,53 0-15,17 0 0,1 0 16,-1 0-16,-35 0 16,35 0-16,-17 0 15,18 0-15,-1 0 0,0 0 16,-17 0 0,17 0-16,1 0 15,-1 0 1,36 0 218,35 0-234,17 0 16,1 0-16,-18 0 15,35 0-15,-35-35 16,-18 35-16,0 0 0,-17 0 16,0 0-16,-1 0 15,1 0-15,0 0 16,-1 0 0,1 0-1,-1 0 1,1 0-16,0 0 31,-36 0 125,0 0-140,1 0-16,-1 0 16,-35 0-16,36 0 15,-19 0-15,1 0 16,0 0-16,-53 0 15,35-17-15,-88 17 16,88 0-16,0 0 16,-35 35-16,35-35 15,0 17-15,-71-17 16,71 0-16,-35 0 16,18 0-1,-72 0-15,90 0 16,-160 0-16,159 0 15,-35 0-15,35 0 16,18 0-16,-1 0 16,1 0-16,17 0 15,1 0-15,-1 0 16,0 0 562,1 0-578,-1 0 16,-52 0-16,17 0 15,17 0-15,1 0 16,0 0-16,-36 0 0,18 0 16,-17 0-1,-54 0-15,71 0 16,-88 0-16,88 0 0,0 0 15,-35 0-15,35 0 16,-35 0-16,18 0 0,17 0 16,-18 0-16,1 0 15,17 0-15,0 0 16,-18 0-16,1 0 16,17 0-1,-35 0-15,35 0 0,0 0 16,0 0-16,18 0 0,-1 0 15,1 0-15,17 0 16,-17 0-16,0 0 16,17 0-16,0 0 15,1 0 1,-18 0-16,17 0 0,0 0 16,-17 0-16,17 0 15,1 0 1,-1 0-16,-17 0 15,17 0-15,-17 0 16,17 0-16,-17-17 16,0-1-16,-1 18 0,19 0 15,-36 0-15,35 0 16,-17 0-16,17 0 16,-17 0-16,-35 0 15,34-17-15,1 17 16,0 0-16,-18 0 15,17-18-15,1 18 16,0 0-16,17 0 16,-35 0-16,18-35 15,17 35-15,-17 0 16,18 0-16,-36-36 16,35 36-16,0-17 15,-17 17 1,0 0-16,17 0 0,-17 0 15,-36-18-15,36 18 0,-36 0 16,19 0-16,16 0 16,-17 0-16,18 0 15,0 0-15,0 0 16,17 0-16,-17 0 16,17 0-16,-35 0 15,18 0-15,0 0 16,17-18-16,-17 18 15,-1 0-15,19 0 16,-1-17 0,0 17-16,1 0 15,-1-18-15,0 18 0,1 0 16,-1-18-16,1 18 16,-19 0-16,19 0 15,-19 0 1,19 0-16,-36-17 0,0 17 15,18 0-15,17 0 0,0 0 16,-70 0-16,35 0 16,18 0-16,-53 0 15,52 0-15,-16 0 16,16 17-16,-34-17 16,34 0-16,-34 0 15,52 0 1,-17 0-16,0 0 15,-1 0-15,19 0 16,-1 0-16,1 0 16,-36 0-16,35 0 15,0 0-15,-17 18 16,17 0-16,-35-18 16,1 17-16,16-17 15,-17 18 1,-17-18-16,17 0 15,18 18-15,-36-18 16,36 0-16,-1 53 16,1-53-16,-35 0 15,52 0 1,0 0-16,-17 0 16,17 0-16,1 0 15,-18 0-15,17 0 16,0 0-16,1 0 15,-1 0-15,0 0 16,1 0 0,-1 0-1,-17 17-15,17 1 16,1-18-16,-1 0 16,18 18-1,-18-18 1,1 0-1,-1 0 17,36 0 171,87 0-188,1 0-15,-70 0 0,34 0 16,-35 0-16,36 0 16,-18 0-16,17 0 15,-17 0-15,36 0 16,-37 0-16,125 17 16,-107-17-16,124 0 15,-123 0-15,17 0 16,-35 0-1,0 0-15,0 0 16,53 0-16,-36 0 16,-34 0-16,-1 0 15,0 0-15,0 0 16,54 0-16,-36 0 16,-1 0-16,90 0 15,-90 0-15,90 0 16,-54 0-1,18 0-15,-71 0 16,18 0-16,17 0 16,-34 0-16,52 0 15,-18 0-15,1 0 16,-36 0-16,18 0 16,0 0-16,53 0 15,-53 0 1,-18 0-16,18 0 15,-18 0-15,18 0 16,88 0-16,-70 0 16,-36 0-16,18 0 15,0 0-15,-18 0 16,18 0-16,-35 0 16,-1 0-16,1 0 15,0 0-15,-1 0 16,19 18-1,-19-18-15,1 0 16,0 0-16,-1 17 16,18-17-16,-17 0 15,0 0 1,-1 0 0,1 0-1,0 0 1,-1 18-16,1-18 15,17 0 1,-17 0 0,-18 18-16,17-18 15,1 0-15,17 17 0,1-17 16,17 0-16,-18 18 16,0-18-16,-17 0 15,-1 0 1,-17 18-16,18-18 15,-18 17 48,0 1-32,-18-18-31,1 0 16,-1 0-16,-17 0 15,0 0-15,-18 0 16,17 0-16,1 0 16,-18 0-16,0 0 15,0 0-15,0 0 16,-52 0-16,-19 0 0,-52 0 16,-1 0-16,-70 0 15,106 0-15,35 0 16,-17 0-16,-18 0 15,0 0-15,-36 0 16,1 0-16,-106 35 16,141-35-16,-36 0 15,19 35-15,52-35 0,-18 36 16,18-36-16,1 0 16,-37 0-16,-34 0 0,88 0 15,-18 0-15,35 0 16,1 0-1,17 0-15,-18 0 16,36 0-16,-35 0 0,52 0 16,-17 0-16,-1 0 15,1 0-15,-53 0 0,53 0 16,-18 0-16,0 0 16,0 0-16,18 0 15,-1 0-15,-17 0 16,18 0-1,0 0-15,17 0 0,-17 0 0,-18 0 16,18-53-16,0 53 16,-18-18-16,-36 18 15,36 0-15,18 0 16,0 0-16,0 0 16,17 0-16,0 0 15,1 0-15,-1 0 16,0 0-1,1 0-15,-1 0 16,1 0-16,-1 0 0,0 0 16,1 0-16,-1 0 15,0 0-15,1 0 0,-1 0 16,-17 0 0,17 0-16,1 0 15,-19 0-15,19 0 16,-19 0-1,-87-17-15,105 17 16,-17 0-16,0 0 16,-18 0-16,35 0 15,-35 0-15,-53-18 16,71 18-16,0 0 16,0 0-16,17 0 15,-35 0-15,35 0 16,1 0-1,-1 0-15,0 0 16,1 0-16,-1 0 16,0 0-16,1 0 15,-1 0-15,1 0 16,-1 0-16,0 0 0,-17 0 16,-18 0-1,18 0-15,0 0 16,-18-18-16,-18 18 15,36 0-15,0 0 16,17 0-16,-17 0 16,-36 0-16,53 0 15,-17 0-15,0 0 0,-36 0 16,54 0-16,-19 0 16,19 0-16,-1 0 15,-17 0-15,0 0 0,17 0 16,0 0-16,1 0 15,-1 0 1,0 0-16,1 0 16,-36 0-16,35 0 15,1 0-15,-1 0 16,0 0-16,1 0 16,-1 0-16,0 0 15,1 0-15,-1 0 16,0 0-1,-17 0-15,17 0 16,1 0-16,-1 0 16,-17 0-16,17 0 15,1 0 17,-1 0-1,0 0 47,1 0-47,-1 0 0,0 0 1,-17 0-32,18 0 15,-1 0 1,0 0 15,1 0-31,-1 0 16,0 0-1,-17 0 1,17 0 0,1 0-1,-1 0 1,1 0-16,-1 0 16,0 0 62,36-17 469,17-1-547,0 18 0,1 0 15,17 0-15,-36 0 16,1 0-1,0 0-15,-1 0 16,1 0-16,35 0 16,-36 0-16,1 0 15,17 0-15,-17 0 16,0 0-16,-1 0 16,18 0-16,1-18 15,-19 18 1,19 0-16,-19 0 15,1 0-15,17 0 16,-17 0 0,0 0-1,-1 0-15,1 0 16,-1 0-16,1 0 16,17 0-16,-17 0 15,0 0-15,-1 0 0,19 0 16,-1 0-16,18 0 15,-36 0-15,19-17 16,-1 17 0,0-18-16,-17 18 0,17 0 15,0 0-15,-17 0 0,17 0 16,-17 0-16,0 0 16,-1 0-16,19 0 15,-19 0-15,1 0 16,17 0-16,-17 0 15,17 0-15,18 0 16,-18 0-16,0-18 0,1 18 16,34-17-16,18 17 15,18 0-15,0-35 16,-53 35-16,53 0 16,-18-36-16,36 36 15,-89 0-15,18 0 0,-18 0 16,36 0-16,-18 0 15,17 0-15,1 0 16,-18 0-16,52 0 16,-69 0-16,69 0 15,-16 0-15,-19 0 16,-34 0-16,69 0 16,-69 0-16,17 0 0,-1 0 15,-16 0-15,-1 0 16,0 0-16,-17 0 15,0 0-15,35 0 0,-36 0 16,1 0 0,-1 0-16,1 18 15,0-18-15,-1 0 16,19 0 0,-19 0-16,1 0 15,17 18-15,0-18 16,18 0-16,-17 0 15,-1 0-15,0 0 16,0 0 0,1 0-16,-1 0 0,0 17 15,1-17-15,-19 0 0,54 0 16,-36 0-16,0 0 16,-17 0-16,17 0 15,36 0-15,-54 0 16,1 0-16,17 0 15,1 0-15,-1 0 16,0 0-16,0 0 0,-17 0 16,17 0-16,-17 0 15,70 0-15,-52 0 16,16 0-16,1 0 16,-17 0-16,-1 0 15,18 0-15,0 0 0,17 18 16,-34-18-16,-1 0 15,18 0-15,-18 17 16,0-17-16,1 0 16,-19 0-16,18 0 15,-17 18-15,0-18 16,-1 0-16,1 0 16,-18 18-1,18-18 16,-1 0-15,-17 17 15,18-17-15,-18 18 15,0 0 16,-18-18-16,1 0-15,-1 0 0,0 0-16,-17 0 15,-18 0-15,0 0 16,-35 0-16,18 0 15,-19 0-15,-16 0 0,34 0 16,0 0 0,1 0-16,-36-18 15,-123-17-15,52 17 16,71 18-16,-88 0 16,18 0-16,70 0 15,-35 0-15,-88 18 16,-18-18-16,141 0 15,-141 35-15,106-35 16,-18 0 0,-52 18-16,122-1 15,36-17-15,18 0 16,-53 0-16,17 0 16,-34 0-16,16 0 15,19 0-15,-18 0 16,35 0-16,0 0 15,-71 0-15,71 0 16,1 0 0,34 0-16,-17 0 15,-1 0-15,19 0 16,-19 0-16,1 0 16,0 0-16,17 0 15,1 0-15,-19 0 16,19 0-1,-19 0-15,19 0 16,-1 0-16,0 0 16,1 0-16,-1 0 15,1 0-15,-1 0 16,-17 0 0,-1 0-16,19 0 15,-19 0 1,19 0-16,-1 0 15,1 0-15,-19 0 0,1 0 16,17 0 0,1-17-16,-19 17 15,-17 0-15,36 0 16,-18 0-16,17 0 16,0 0-16,1 0 15,-1 0-15,-35 0 16,35 0-16,1 0 15,-1 0 1,1 0-16,-1-18 16,0 18-16,-17 0 15,17 0-15,1 0 16,-1 0-16,0 0 16,1 0-1,-1 0 1,-17 0 15,17 0 0,1 0-15,-1 0 0,0 0-16,1 0 0,17-18 31,-18 18-16,0 0 1,-17 0 15,18-17 1,17-1 46,0 0-31,0 1 31,0-1-47,0-17 0,0 17 0,0 1 1,0-1-1,0 0 0,0 1-31,0-1 16,0 0-16,0-17 31,0 17 32,0 1-32,0-1 0,0 1 32,35 17-48,-18 0 79,1 0-63,0 0 47,-18 17-62,17 1-16,1-18 16,0 17-16,-1 19 15,19-36-15,-19 0 16,-17 17-1,18 1 1,-1-18 0,-17 18-1,18-18-15,-18 17 32,18-17-17,-1 0 16,-17 18-31,18-18 32,0 0 15,-1 0-32,1 0 32,0 0-16,-1 0-15,1 0 0,-1 0-16,1 0 15,17 0-15,1 0 16,-19 0-16,1 0 15,0 0-15,-1 0 0,1 0 32,17 0-17,-17 0 1,-1 0 0,1 0-16,0 0 15,-1 0-15,1 0 16,0 0-1,17 0-15,-17 0 16,-1 0 0,1 0-16,-1 0 15,1 0-15,0 0 16,-1 0-16,19 0 16,-1 0-16,-17 0 15,17-18-15,0 18 16,18-17-16,-18 17 15,71 0-15,35 0 16,-70 0-16,-18 0 16,17-18-1,1 18-15,-18 0 16,17 0 703,1 0-719,-18 0 15,35 0-15,-35 0 16,17 0-16,-34 0 16,34 0-16,-52 0 15,52 0-15,-34 0 16,17 0-16,-18 0 15,36 0-15,-36 0 16,0 0 0,0 0-16,54 0 15,-72 0-15,54 0 16,-1 0-16,-34 0 16,16 0-16,72 0 15,-89 0-15,18 0 16,-18 0-16,36 0 15,-36 0-15,18 0 16,0 0-16,-18 0 16,1 35-1,-19-35-15,19 0 16,34 0-16,-35 0 16,1 0-16,-1 0 15,53 0-15,-53 0 16,18 0-16,18 0 15,-53 0-15,17 0 16,35 0-16,-17 0 16,-35 0-1,17 0-15,-17 0 16,-1 0-16,1 0 16,35 0-16,-35 0 15,-1 0-15,1 0 16,0 0-16,-1 0 15,36 0-15,-35 0 16,-1 0-16,1 0 16,0 0-1,17 0-15,-17 0 16,52 0-16,-35 0 16,1 0-16,-1 0 15,18 0-15,0 18 16,0-18-16,17 0 0,-34 0 15,17 0-15,17 0 16,1 0-16,-36 0 16,18 0-16,35 0 15,-53 0-15,18 0 16,0 18-16,35-18 16,-35 0-16,53 0 15,-18 0-15,18 0 16,-71 0-16,-17 0 15,53 0-15,-19 0 0,-16 0 16,-19 0-16,1 0 16,0 17-16,-1-17 15,1 0-15,17 0 16,-17 0-16,0 0 16,-1 0-1,1 0 1,17 18-16,18 35 15,-35-53-15,17 0 16,-17 0-16,-1 0 3297,1 0-3281,-1 0 15,1 0-16,0 0 1,-1 0 15,1 0-31,0 0 16,-1 0 0,1 0-1,0 0-15,-1 0 16,1 0-1,-1 0 17,1 0-17,35-18-15,-18 18 16,-17 0-16,0 0 16,-1 0-16,1 0 15,17 0 1,-17 0-1,-1 0-15,1 0 16,0 0-16,-1 0 16,1 0-1,0 0-15,17 0 16,-17 0-16,-1 0 16,1 0-16,-1 0 15,1 0-15,0 0 16,-1 0-16,19 0 15,-19 0 1,1 0-16,0 0 16,-1 0-16,1 0 15,-1 0 1,19 0 0,-19 0-1,1 0-15,0 0 16,17 0-16,-17 0 15,-1 0 1,1 0-16,17 0 16,-17 0-16,-1 0 15,19 0 1,-19 0-16,19 0 16,-1 0-16,0 0 15,-17 0-15,-1 0 16,19 0-16,17 0 15,-36 0-15,19 0 16,-1 0-16,0 0 16,0 0-16,18 0 15,-35 0-15,17 18 0,0-18 16,1 17-16,17-17 16,-18 0-16,0 0 15,1 0-15,16 0 16,-16 0-16,-1 0 15,0 0-15,-17 0 16,70 0-16,-53 0 0,1 0 16,-1 0-16,36 0 15,-19 0-15,-16 0 16,34 0-16,-52 0 16,17 0-16,0 0 0,1 0 15,-1 0 1,-17 0-16,-1 0 15,1 0-15,0 0 16,-1 0 15,1 0-15,-1 0 0,19 0-1,-19 0 1,1 0-1,17 0 1,-17 0-16,17 0 16,18 0-16,-18 0 15,1 0-15,17 0 16,0 36-16,35-36 16,-53 0-16,36 0 0,17 0 15,-35 0-15,0 0 16,-18 0-16,0 0 15,0 0-15,1 0 16,17 0-16,-18 0 16,0 0-16,-17 0 15,70 0-15,-70 0 16,-1 0-16,1 0 16,17 0-1,-17 0-15,70 0 16,-70 0-16,17 0 15,-17 0-15,34 0 16,-34 0-16,0 0 16,-1 0-16,19 0 15,-1 0-15,0 0 16,1 0-16,34 0 16,-52 0-16,35 0 15,-18 0 1,-17 0-16,-1 0 15,71 0-15,-52 0 16,-1 0-16,0 0 16,53 0-16,-52 0 15,70 0-15,-54 0 16,1 0-16,-17 0 16,-19 0-1,36 0-15,-35 0 0,-1 0 16,1 0-16,0 0 15,17 0-15,-17 0 16,17 0-16,-17 0 16,-1 0-16,1 0 15,17 0 1,-17 0-16,-1 0 16,19 0-16,-1 0 15,0 0-15,-17 0 16,17 0-16,18 0 15,-18 0-15,1 0 16,17 0-16,-1 0 16,-16 0-16,52 0 15,88 0-15,-70 0 16,0 0-16,0 0 16,17 0-16,-70 0 15,53 0 1,-71 0-16,18 0 0,18 0 0,-1 0 15,-17 0-15,53 0 16,0 0-16,-18 0 16,-17 0-16,-36 0 15,106 0-15,-106 0 16,1 0-16,69 0 16,-87 0-16,17 0 15,18 0 1,-17 0-16,-1 0 15,-18 0-15,19 0 16,17 0-16,-18 0 16,0 0-16,1 0 15,52 0-15,-53 0 16,0 0-16,-17 0 16,0 0-16,-18 17 15,52-17 1,-16 0-16,-1 0 15,18 0-15,0 0 16,0 0-16,70 0 16,-87 0-16,16 0 15,-16 0-15,-1 0 16,18 0-16,-18 0 16,-17 0-16,-1 0 31,1 0-31,0 0 15,17 0-15,-17 0 16,-1 0 0,89 0 359,-35 18-360,17 17-15,-35-35 16,0 18-16,17-18 0,-17 0 16,-18 0-16,36 18 15,-18-18-15,0 17 16,-35-17-1,17 0-15,35 0 0,-52 0 16,17 0-16,1 0 0,34 0 16,-52 0-16,17 0 15,0 0-15,1 0 16,16 0-16,19 18 16,-36-18-16,1 0 15,-19 0 1,1 0-16,-1 0 0,1 0 0,0 0 15,-1 17-15,19-17 16,-1 0 0,0 0-16,1 0 15,16 18-15,37-18 16,-36 35-16,35-35 16,-18 0-16,-34 0 0,-1 0 15,0 0-15,18 0 16,-35 0-16,17 0 15,-17 0-15,17 0 16,0 0 0,-17 0-16,17 0 0,0 0 15,-17 0-15,0 0 16,17 0-16,-17 0 16,-1 0-16,18 0 15,-17 0-15,70 0 16,-52 0-1,-1 0-15,0 0 16,-17 0-16,52 0 16,-34 0-16,-1 0 0,-17 0 15,17 0-15,35 0 16,1 0-16,35 0 0,-18-17 16,-17 17-16,-1 0 15,1 0-15,-36 0 16,0 0-1,0 0-15,-17 0 0,0 0 16,-1 0 15,1 0-15,0 0 0,-1 0-16,36-18 15,-35 0 1,17 1-16,-17 17 0,17 0 15,53 0-15,-35 0 16,88 0-16,-105-18 16,69 18-16,1-17 15,-53 17-15,71-36 16,-71 36-16,17-17 16,1 17-16,-18-18 0,-1 0 15,-16 18-15,17-17 16,17 17-16,-35 0 15,1-18-15,17 18 16,-18 0-16,0 0 16,-17 0-1,-1 0 17,-34 0 93,17 18-110,-35-18-15,-1 0 16,-17 0-16,36 0 15,-1 0-15,0 0 16,1 0-16,-18 0 16,-71-18-16,35 0 15,1 18-15,-1 0 16,53 0 0,-17 0-16,-53-17 15,-53-1-15,53 18 16,35 0-16,0 0 15,-35 0-15,35 0 16,17 0-16,1 0 16,-71 0-16,71-17 15,17 17-15,1 0 16,-1 0-16,0 0 16,-17 0-16,18 0 15,-1 0 1,0 0-16,1 0 15,-1 0 17,-17 0-17,17 0 1,0 0 0,1 0-16,-36-18 15,-35 18 1,52 0-16,1 0 15,0 0-15,-36 0 16,36 0-16,0 0 16,-1 0-16,19 0 15,-18 0 1,17 0-16,0 0 16,18-18 77,0-17-93,18 17 16,35 1-16,0-1 16,17 0-16,-17 18 15,-17 0-15,-1 0 16,-18 0-16,1 0 15,0 0 17,17 0-17,0 0 1,1 0-16,16 0 0,-16 0 16,17 0-16,-18 0 15,0 0-15,0 0 16,54 0-1,-54 0-15,124 0 16,-106 0-16,0 0 16,52 0-16,-16 0 15,16 0-15,37-35 16,-90 35-16,1 0 16,-17 0-16,-1 0 15,0 0-15,0 0 16,1 0-1,-19 0-15,19 0 16,-1 0-16,-17 0 16,17 0-16,-18 0 15,1 0 1,0 0-16,-1 0 0,19 0 16,-1 0-1,-17 0-15,17-18 16,-18 18-16,54 0 15,-36 0-15,1 0 16,-1 0-16,18 0 16,0 0-16,0-17 15,-18 17-15,53 0 16,-53 0-16,1-53 0,-1 53 16,18 0-16,-18 0 15,-17 0-15,-1 0 16,1 0-1,0 0 32,-1 0-15</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4:08:25.3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5803 13617 0,'18'0'0,"-1"0"15,1 0 1,17 0 15,-17 0-15,0 0-1,-1 0 1,1 0 0,0 0-1,-1 0 1,1 0-1,-1 0 17,1 0-17,17 0 1,-17 0 0,0 0-1,-1 0 1,1 0 15,0 0-15,-1 0-16,54 0 31,-54 0-15,54 0-1,-36 0 1,1 0-1,-1 0 1,0 0 0,-17 0-1,35 0 1,-18 0 15,0 0 0,1 0-15,-19 0-16,18 0 16,-17 0-16,17 0 15,1 0 17,17 0-1,17 0-16,-52 0-15,52 0 32,-34 0-32,-19 0 0,18 0 31,-17 0-31,106 0 16,-89 0-1,18 0 1,0 0-1,70 0 1,-88 0 0,36 0-1,0 0 17,-1 18-17,-35-18 1,18 0-16,-17 0 15,-19 0-15,19 0 16,52 0 0,-35 0-1,52 0 1,-69 0 0,17 0-1,0 0 16,-36 0-15,1 0-16,17 0 16,-17 0-16,-1 0 15,54 0 1,-1 0 0,36 0-1,18 0 1,35 0 15,-54 0-15,89 0-1,-141 0-15,194-18 16,-159 1-16,36 17 16,17-53 15,-123 53-16,17 0 1,-17 0 0,-1 0 15,19 0 0,-19 0 47,1 0-62,-1 0 0,54 0 15,88 0-16,-18 0 1,-35 0 0,35 0-1,-53 0-15,0 0 16,-53 0-16,18 0 16,18-18-1,52 18 1,-87 0-1,-19 0 17,1 0-17,0 0 1,17 0 31,35 0 453,89 0-485,-88 18-15,88-1 16,-54-17 0,19 0-1,-54 0 1,19 0 0,-37 0-1,1 0 1,-17 0-1,-19 0 1,1 0 0,0 0-1,17 0 1,18 0-16,-18 18 16,36-18-1,17 18 1,-35-18-1,35 17 1,0-17 0,18 0-1,-18 0 1,89 18 0,-36-1-1,-36-17 1,19 0-1,-54 18 1,19-18 0,-72 0-16,1 0 15,17 0 1,-17 0 15,-18 35-31,18-35 16,34 0-1,-16 18 1,34-18 0,54 0-1,-18 0 1,-1 0 0,19 0-16,-36 0 15,18 0 1,-18 0-1,18 0 1,-53 0 0,0 0-1,-18 0 1,0 0 0,-17 0-1,17 0 1,18 0-1,-35 0-15,17 0 32,71 0-17,-18 0 1,0-35 0,36 17-1,17 0-15,18 18 16,-18-52-1,-35 52 1,-54 0 0,37 0-1,-54 0 1,-17 0 0,-1 0-1,1 0 1,0 0 15,-1 0 203,54 0-218,52 0-16,-17 0 16,18 0-1,17 17 1,-18-17 0,106 0-1,-17 0 1,-53 0-1,-18 0 1,0 0 0,-53-17-1,53 17 1,0-18 0,-123 18-16,0 0 15,70 0 391,35 0-390,-34 0 0,-1 0-1,71 0 17,-107 0-17,19 0 1,70 0-1,-35 0 1,-53 0 0,35 0-1,71 0 1,-71 0 15,-53 0-15,1 0-1,16 0 1,37 35 0,-19-35-1,1 0-15,-1 18 16,-34-18 0,69 0-16,-16 0 15,16 0 1,-34 0-1,17 0 1,-52 0 0,-1 0-1,0 0 17,-17 0-17,52 0 1,-34 0-1,105 0 17,17 17-17,72-17 1,52 0 15,-53 0-15,-123 0-1,35 0 1,-88 0-16,106-17 16,-106 17-1,141-53 1,53 18 0,-106 17-1,-35 0 1,-89 18-1,1 0 17,0 0-17,-1 0 1,1-17 15,17-1-15,89 18-1,17 0 1,-18 0 0,36 0-1,0 0 1,17 0 0,0-35-1,160 17 48,69-35-1,-299 36 1,-35 17-16,352 88 15,-317-88 1,-124 17 452,-17-17-499,-600 71 46,-35 52 32,493-123-31,-87 18-1,158-18-46,53 0-16,35 0 15,1 0-15,-1 0 0,0 18 16,-123 17 0,88-35-1,36 0 1,-36 0-1,-18 0 1,-87 18 15,69-18-15,36 0 0,0 0-1,-52 0 1,34 0-1,18 0 1,18 0 0,0 0-1,-36 0 1,36 0 0,-36 0-1,-52 0 16,35-18-15,-54 0 0,-87-17-1,159 35 1,-19 0 0,1-18-1,-18 18 1,71 0-1,-18 0 17,0 0-17,-17 0 1,-19 0 0,72 0-1,-89-52 1,-70 52-1,105 0 1,18 0 0,18 0-1,-36 0 1,54 0 0,-19 0-1,1 0 1,18 0-1,-36 0 1,17 0 0,19 0-1,-19 0 1,19 0-16,-19 0 16,1 0-16,18-18 15,-1 18 1,0 0-16,-52-18 15,-71 1 1,-36-19 0,36 36-1,53 0 1,-18 0 0,-35 0-1,88 0 1,18 0-1,0 0 1,-89 0 0,36 0-1,53 0 1,-18 0 0,17 0-1,-17 0-15,1 0 31,-1 0-15,-124 0 15,71 0-15,53 0 0,-52 0-1,34 0 1,1 0-1,34 0 1,-17 0 0,-158-17-1,105 17 1,35 0 0,36 0-1,-53 0 1,-18 0-16,18 0 15,52 0 1,19 0 0,-36 0-1,18 0 1,-1 0 0,19 0-1,-19 0 1,-16 0-1,34 0 1,-17 0 0,-124 0-16,88 0 15,1 0 1,-1 0 0,-35 0-1,1 0 1,-19 0-1,36 0 1,0 0 0,17 0-1,36 0 1,-71 0 0,18 0-16,-18 0 15,53 0 1,-17 0-1,52 0 1,-53 0 0,18 0-1,36 0 1,-18 0 0,-1 0-1,-52 0 1,0 0-1,0 0 1,35 0-16,35 0 16,-17 0-1,-18 0 1,35 0 0,-35 0-1,18 0 1,-18 0-1,-17 0 1,34 0 0,-34 0-1,52 0 1,-17 0 0,-53 0-1,52 0 1,-17 0-1,36 0-15,-36 0 16,18 0 0,17 0-1,-17 0 1,-18 0 0,35 0-1,-17 0 1,0 0-1,-1 0 1,-17 0 0,18 0-1,0 0 1,17 0 0,-52 0-16,17-18 15,-53 18 1,18 0-1,17 0 1,18 0 0,18 0-1,17 0 1,-17 0 0,-18 0-1,18 0 1,17 0-1,-35 0 1,0 0 0,36 0-1,-1 0-15,0 0 0,1 0 16,-1 0-16,1 0 16,-19 0-16,1 0 15,-18 0 1,35 0-1,-52 0 17,35 0-17,17 0 1,0 0 0,-17 0 15,0 0-16,17 0 1,0 0 0,1 0 15,-1 0-15,1 0 15,-1 0 0,-17 0 0,17 0-15,0 0 0,-17 0-1,17 0 1,1 0-1,-36 0 1,35 0-16,1 0 0,-19 0 16,-52 0-1,53 0 1,0 0 0,-1 0-1,19 0 1,-36 0-1,35 0 1,-35 0 15,-17 0-15,52 0 0,-35 0-1,-35 0 1,35 0-1,35 0 1,1 0-16,-36 0 31,0 0-31,35 0 16,-17 0 0,-18 0-1,18 0 16,17 0-31,-17 0 16,17 0-16,1 0 31,-1 0-15,-17 0-16,-1 0 16,19 0 15,-1 0-31,-52 0 15,17 0-15,-18 0 16,-35 0 0,53 0-1,18 0 1,-36 0 0,-34 0 15,16 0-16,37 0 1,-19 0 0,-17 0-1,70 0 1,-35 0-16,18 0 16,0 0-1,-1 0 1,-34 0-1,35 0 1,17 0-16,-35 0 31,18 0-31,17 0 16,0 0 0,-34 0 15,34 0-16,-17 0 423,-36 0-422,18 0-1,-17 0 1,17 0-1,-53-35 1,-353 35 47,124 0-1,159 0 1,70 0-17,-194-53 33,-17 53-17,70 0 1,88 0-1,-18 0-15,-34 0 15,52 0 1,0 0-1,1 0 17,-54 0-1,71 0 15,53 0-46,-107 0 31,90 0-31,-1 0 16,-53 0-1,89 0 1,52 0-16</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4:08:44.5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5609 13670 0,'0'18'32,"0"-1"-17,0 1 16,0 0-15,0-1 15,0 1-15,0 0-16,0-1 16,0 1 15,0 0-16,0-1 1,0 1 15,0-1-15,0 1 31,0 0-16,0-1 47,0 1-62,18 0-1,-18 17 17,17-35-17,19 0 17,-19 0-1,1 0 0,0-18 47,-1 18-62,1-17-1,0 17 1,-1-18 0,1 0 15,-1 18 0,1 0-15,0 0-1,-1 0 1,1-17 0,0 17-1,-1 0 1,1 0 0,17-18-1,0 18 1,-17 0 15,0 0-15,-1 0 15,19 0 0,-19 0 188,1 0-188,-36 18 63,-35-18-78,36 0-1,-1 0 1,0 0 31,1 0-32,-1 0 1,1 0 0,-19 0-1,19 0 16,17-18 1,-18 18-17,18-18 1,-18 18 0,1 0-1,17-17 1,-18 17-1,18-18 1,-18 18 0,18-17-1,-17 17 48,17-18-48,-35 18 1,17 0 15,18-18-15,-18 18 0,1-17-16,-1-19 46,18 19-14,-18 17 61,18-18-77,0 0 62,0 1-31,18 17 31,0 0-62,17 0-1,0 0 1,-17 0-16,-1-18 16,1 18-1,0 0 1,-1 0 0,1 0-1,0 0 1,17 0-1,0 0 1,36 0 0,17 0-1,18 0 1,53 0 0,-18 0-1,-53 0-15,53 0 16,-70 0-1,34 0 1,-69 0 0,-1 0-1,18 0 1,0 0 0,-36 0-1,19 0 1,17 0-1,-36 0-15,18 0 16,1 0 0,-1 0-1,0 0 1,1 0 0,-1 0-1,-17 0 1,17 0-1,-18 0 1,1 0 0,-18 18 15,0-1-15,0 1-1,0 0 1,-18 17-16,-52 0 15,-1-17 1,-17 0 0,18-18-1,17 0 1,0 0 0,35 0-1,-17 0-15,0 0 16,-18 0-1,-18 0 1,-17 0 0,35 0-1,18 0 1,-1 0 0,1 0-1,-18 0 1,-35 0-1,-53 0 1,17 0 0,107 0-1,-36 0 1,35 0 0,1 0-1,34 0 110,19-18-109,-19 18-1,1 0-15,-1-18 16,36 18-16,-17 0 16,140-35-1,124 0 1,-106 35 15,-53-18-15,35 18-1,71 0 1,-70 0 0,-54 0-1,-35 0 1,18 0 15,-18 0-31,-17 0 31,17 0-15,0 0-16,1 0 16,105 0 15,-89 0-15,19 0-1,35 0 1,-89 0-1,71 0 1,71 0 0,-71 0-1,124 0 1,-177 0 0,0 0-1,-17 0 1,-1 0 15,-17 0 0,-35 0-31,35 0 0,-36 0 16,1 0 0,0 0-16,52 0 15,-52 0-15,88 18 16,17 17 15,-52-17-15,34-18-1,89 35 1,-70-17 0,52-18-1,18 0 1,-35 17-1,0-17 17,-53 0-17,-36 0 1,-52 0 0,0 18 15,-1-18-16,-17 17 17,0 1 15,0 17-32,-35 1 1,17-36-1,-105 0 1,70 0 0,-18 0-1,1 0 17,-248-53-17,1 0 1,123 35-1,106 18 1,-36 0 0,89 0-1,-36 0 1,1 0 0,-18 0-1,35 0 1,35 0-16,-17 0 15,17 0 1,-17 0 0,-53 0-1,-36 0 1,89 0 0,-18 0-1,35 0-15,-35 0 16,36 0-16,-54 0 15,-17 0 1,35 0 15,18 0-31,17 0 32,0 0-17,1 0 1,-1 0 31,1 0 171,-19 0-202,1 0 0,0 0 15,-1 0-15,19 0-1,-1 0 313,-17 18-312,-18-18 0,53 17-1,-18-17 1,1 0 15,-1 0-15,0 0-1,1 0 1,-1 0 0,1 0-1,-1 0 1,0 0-1,-35 0 1,36 18 0,-54-18-1,36 0 17,17 0-17,1 0 1,-1 0 15,36 0 32,-1-35-48,18 35 1,18-18-1,-17 18-15,17-17 16,0-1-16,35 18 0,-53 0 16,71 0-1,-53 0 1,17 0 0,124 0 15,0 0-16,0 0-15,71 0 32,-89 0-17,-87 0 1,-19 0 0,18 0-1,53 0 1,18 0-1,0 18 1,-18-18-16,-70 0 16,-36 0-16,53 0 0,-53 0 15,36 17 1,35-17 0,-36 0-1,1 0 1,-18 0-1,-18 0-15,18 0 16,35 0 0,71 0-1,-53 0 1,35 18 0,-53-1-1,35-17 1,-17 18-1,35-18 1,71 0 0,123 0-1,0 0 1,-88 0-16,36 0 16,175 0-1,89-53 16,-177 53-15,-176 0 15,-158 0-31,17 0 16,-36 0 0,18 0-16,89-35 15,-18 17 1,-71 18-1,-53 0 407,-17 0-406,-18 0 0,-53 0-1,-17 0 1,17 0-1,-35 0 1,-35 0-16,17 18 16,0 17-1,-35-17 1,53-18 0,17 0-1,1 0 1,-36 17-1,18 1 1,35 0 0,-52-1-1,69 36 1,19-35 0,-18-18-1,-53 0-15,17 18 16,-176-1-1,106 1 1,-35 35 0,-36-18-1,159-35 1,36 0 0,35 0-1,-18 0 1,17 0-1,-17 0 1,-35 0 0,18 0-1,-36 0-15,35 0 16,18 0 0,-17 0-1,52 0 1,-17 0-1,17 0 1,1 0 0,-1 0-1,0 0 1,1 0 0,-18 0-1,-18 0-15,35 0 16,-70 0-1,35 0 1,-35 0 0,-1-18-1,54 1 1,-71 17 0,18 0-1,-18 0 1,0 0-1,1 0 1,-1 0 0,35 0-1,36 0 1,0 0 0,-1 0-1,19 0 1,-1 0 31,1 0-16,34 0 94,36-36-109,35 1-1,53-35 1,159 34-1,-88 36 1,70 0 0,-88 0-1,-53 0 1,-35 0 0,564 0 15,-352 0-16,70 0 1,-141-35 0,159 53-1,-71 17 17,-159-17-17,36-18 1,-54 0-1,89 53 1,159-18 0,-194-35-1,52 0 17,-70 0-17,18 0 1,-71 0-16,89 0 15,-89 0-15,-88 0 16,105 0 0,1 0-1,-36 0 1,-52 0 0,70 0-1,88 0 16,-87 0-15,-72 0 0,-35 0-16,54 0 15,-54 0 1,35 0 0,36 0-1,53 0 1,70 0-1,-52 0 1,17-53 0,0 35-1,35-35 1,-88 36 0,106-54-1,-88 54 1,35-36 15,-71 35-15,-105 18-1,0 0 1,17 0 0,18 0-1,-18 0 1,-17 0-1,-1 0 1,1 0 0,53 0-1,-1 0 1,54 0 15,17 0-15,-88 0 15,-18 0 0,-17 0 1,-18 18-1,0 17 0,0-17-15,0-1-1,-18 1 1,-17-18 0,-54 17-1,19-17 1,-36 0-1,-88 0 17,53 0-17,-141 0 1,176-17 0,-123-18-1,17 17 1,-35 18-1,-459 0 1,389 0 0,88 0-1,35 0 1,-124 35 0,177-35-1,-53 0 1,35 0-1,18 0 1,0 18 0,35-1-1,-176 1 1,194-18-16,-18 0 16,18 0-1,52 0 1,19 0-1,-1 0 1,0 0-16,-70 0 16,18 0-1,-1 0 1,36 0 0,0 0-1,-1 18 1,-158-1-1,89-17 1,87 0 0,-17 0-1,17 0 1,36 0 109,-1 0-109,1 0-1,35-17 1,106-19-1,264 36 1,-141 0 0,89 0 15,-160 0-15,71 0-1,-141 0-15,124 0 16,-124 0-16,0 0 15,-17 0 1,52 0 0,-17-35-1,247 18 1,-107-1 0,-122-17 15,-71 35-16,-18 0 1,0 0 0,36 0-1,175 0 1,-52 0 0,-35-18 15,17 18-16,-17 0 17,-36 0-17,71-18 17,-106-35-17,-105 53 1,17 0 15,-36 0-15,1 0-1,52 0 329,89 0-328,-53 0-1,106 0 1,158 0 0,-229 18-1,-17-18 1,123 0-1,141 0 1,-53-18 0,-141 18-1,-88 0 1,-36 0 0,-34 0-1,-19 0 1,54 0-1,17 0-15,88 0 16,-87 0 0,-37 0-1,-34 0 1,35 0 0,18 0-1,-36 0 1,0 0-1,-35 18 32,18-18-47,-18 18 47,0-1-31,0 1-1,0 17 1,-36 18 0,-16-18-1,-19-17 1,36-18 0,-1 0-16,-69 35 15,-125-17 1,124-18-1,-17 0 1,17 18 0,36-18-1,-107 0 1,-17 53 0,0-36-1,53 1 1,18-18-1,-19 0 1,-34 17-16,-36-17 16,-70 18-1,53 35 17,194-53-32,-18 0 31,35 0-31,-17 0 0,0 0 15,17 18 1,-53-18 0,18 0-1,0 17 1,36-17 0,-36 0-1,18 0 1,-18 36-1,-53-36 1,88 0-16,-17 0 16,0 0-1,17 0 1,0 0 0,1 0 15,-1 0-16,0 0 1,1 0-16,-1 0 16,1-18-1,-54-17 1,18-1 0,18 1-16,17 17 15,-35-17 1,18 18-1,0 17 1,35-36 0,-36 19-1,-34-19 1,-1 1 0,-70-18-1,-18 18 1,36 0-1,17 35 1,53 0-16,18 0 16,0 0-1,-1-18 1,19 18 0,17-18-1,-18 18 1,0-17-1,1 17 64,17-18-64,-18 18 1,18-18-1,-35 18-15,35-17 32,-18 17-32,1 0 31,17-18 47,0 0-47,0 1 1,0-1-17,0-17 32,0 17-47,17 18 31,19-17-15,-19-1 0,1 18-1,-1-18 1,-17 1 15,18 17-15,0 0-1,-1 0 1,1 0 0,17 0 15,-17 0 16,0 0-32,-1 0 1,1 0 15,0 0-31,-1 0 31,18 0 16,-17 0-31,-18-18 0,35 18-1,-17 0 1,0-18-1,140-17 48,19 18-1,-89 17 1,0 0-1,71 0 1,123-53-1,-70 53 1,-142 0 15,36 0-15,-18 0-17,-70 0-30,158 0 31,-140 0-47,87 0 62,124 0 1,53 0-1,-53 0 1,35-36-1,-88 36 1,159 0-1,211-88 17,283 53 14,-265-18-30,-370 53-1,-195 0 1,-17 18 15,0 70-31,-70 53 15,-265-35 1,-71-89-1,-1622 371 1,-742 318-1,2559-688-30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4:09:45.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2963 15028 0,'18'0'0,"0"0"32,-1 0-17,19 0 1,-19 0 0,1 0 30,-1 0-30,1-17 0,0 17-1,-1 0 17,1 0-1,0 0-16,-1 0 1,1 0 0,0 0-1,17-18 1,-18 18 0,1-18-16,53 18 31,-54-17-31,1 17 15,17 0 1,36-18 0,-36 18-1,0 0 1,36 0 0,-36 0-1,-17 0 1,17 0-1,0 0 1,1 0 0,-19 0-1,36-18 17,-18 18-32,1 0 15,-1 0 1,0 0-1,1 0 1,-1 0 0,35 0-1,-34 0 1,17 0 0,-18 0-1,0 0 1,0-17-1,1 17 1,52 0 0,-53 0-1,0 0 1,-17 0 0,35 0-1,-18 0 1,-17 0-16,0 0 31,17 0-31,0 0 16,0 0-1,-17 0-15,0 0 16,17 0 15,-17 0-15,17 0-1,-17 0 1,-1 0 0,18 0-1,1 0 1,-1 0 0,18 0 15,-35 0-16,-1 0 17,-52 17 77,-53 36-93,-18-17-1,-53 17 1,124-36 0,-18-17-1,18 0 1,17 0-1,-35 0 1,0 0 0,36 0-1,-19-17 1,1 17 0,17-18-1,-35 18 1,18 0-1,18 0 1,-19 0 0,1 0-1,-18 0 1,18 0 0,-18 0 15,18 0-16,-1 0 1,1 0 0,17 0-16,18-18 15,-17 18-15,-1 0 0,0 0 16,-17 0 0,0 0-1,17 0 1,1 0-1,-1-17 1,0 17 0,-17 0-1,0 0 1,0 0 0,-1 0-1,19 0 16,-19 0-31,19 0 16,-1 0 0,0 0-1,1 0 1,17-18 15,-18 18-15,0 0-1,1 0 17,-18 0-1,35-18 31,17 18-46,36-17 0,-53-1-1,35 0 1,1 1 0,17 17-1,-18-18 1,18 18-1,-18 0 1,0 0 0,1 0-1,17-17 1,-36 17-16,71 0 31,-52 0-31,-1 0 16,88 0-1,19 0 1,-19 0 0,18 0-1,-88 0-15,70 0 32,-105 0-32,35 0 31,18 0-16,-36 0 17,-17 0-32,-1 0 15,18 0 1,-17 0 0,0 0-1,17 0 1,0 0-1,18 0 1,0 0 0,-35 0-1,17 0-15,36 0 16,-36 0 0,-17 0-1,17 0 1,18 0-1,-36 0 1,19 0 0,-19 0-16,1 0 15,0 0 1,-1 0-16,1 0 16,-1 0-1,1 0-15,0 0 16,-1 0-1,1 0 1,0 0 0,-1 0-1,19 17-15,-1-17 16,-18 18 0,19-18-1,-19 0 1,1 0-1,17 0 1,-17 0 0,0 0-1,-1 0 1,-17 17 15,18-17-15,-18 18-1,0 0 1,0-1 0,0 1-1,0 17-15,0 1 16,-35-19 0,17-17-1,-35 18 1,18 0-1,17-1 1,-17-17 0,-18 0-1,18 0 1,17 0-16,0 0 16,-17 0-1,17 0 1,1 0-1,-1 0 1,1 0 0,-1 0-1,0 0 1,1 0 0,-1 0-1,0 0-15,-17 0 16,17 0-1,1 0 17,-1 0-17,1 0 1,-1 0 0,0 0-1,1 0 1,-19 0-1,19 0 1,-1 0 47,0 0-32,1 0-16,-1 0 1,-17 0 0,0 0-16,-1 0 15,19 0-15,-1 0 0,0 0 16,-17 0-16,17 0 16,1 0-16,-1 0 15,18-17 79,0-1-78,0 0 15,18 18-31,-1 0 15,19-17 1,-1-1 0,-17 18-1,17-35 1,35-1-16,54 19 16,-36 17-1,-17 0 1,17 0-1,-18 0 1,1 0 0,-36 0-1,18 0 1,18 17-16,-18 1 16,-36-18-1,19 0 1,16 18-1,-16-18 1,17 0 0,-36 0-1,36 0-15,-35 0 16,0 0-16,17 17 16,0-17-1,18 0-15,-35 0 16,17 0-1,0 0 1,-17 0 0,35 0-1,-18 0 1,-17 0 0,-1 0 15,19 0-16,34 0 1,-52 0 0,-1 0-1,19 0 1,-1 0 0,0 0-1,-17 0 1,0 0-16,-1 0 15,1 0 1,-18 18 0,35-18-16,36 18 31,-54-18-15,19 0-1,-1 0 1,35 0-1,-34 0 1,17 0 0,-18 0-1,18 0 1,-18 0 0,0 0 15,36 0-16,-18 0 1,-36 0 0,1 0-1,35 0 1,-18 0 0,-17 0-1,0 0 1,17 17-1,0-17 1,-17 0 0,17 0-1,18 18 1,0-18 0,0 0-1,0 18 1,35-18-1,0 0 1,53 0 0,0 0 15,-88 0-15,18 0-1,-54 0 1,1 0-1,0 0 17,-1 0-17,19 0 470,-19 0-470,1 0-15,70 0 16,-70 0-16,35 0 16,105 17-1,-105-17 1,53 0-1,-53 0 1,-35 0-16,52 0 16,-52 0-16,0 0 15,17 0 1,-18 0-16,54 0 31,-36 0-31,1 0 16,-1 0-1,-18 0 1,36 0 0,-35 0-1,53 0 1,34 0 0,-69 0-1,34 0 1,-17 0-1,0 0 1,-18 0 0,18 18-1,35-18 1,1 0 0,-54 0-1,18 0 1,70 0-1,-34 0 1,-1 0 15,-53 0-31,71 0 32,-53 0-17,0 0-15,-18 0 16,-17 0-1,34 0 1,-16 0 0,-1 17-1,18-17 17,-18 0-17,36 0 1,-1 0-1,54 0 1,-107 0-16,54 0 31,-18 0-31,53 0 32,123 0-1,-105 0-16,-19 0 1,-52 0 15,-17 0-31,87 0 16,-88 0-16,1 0 16,105 0-1,-71 0 1,54 0-1,-71 0 1,17 0 0,1 0-1,17 0 17,0 18-17,-70-18 1,35 0-1,0 0-15,-36 0 16,54 0 15,-18 0-31,-18 0 16,53 0 0,-17 0-1,105 0 16,-35 35-15,-70-17 0,123 0-1,-71-18 1,-17 0 0,88 0-1,-123 0-15,17 0 16,-70 0-16,87 0 15,-69 0-15,70 0 16,-36 0-16,-35 0 16,-17 0-16,17 0 15,18 0 1,-35 0-16,-1 0 16,1 0-16,0 0 15,-1 0-15,1 0 16,0 0-16,35 0 15,-18 0-15,0 0 16,0 0-16,18 0 16,36 0-1,-37 0-15,19 0 16,-18 0-16,-18 0 16,0 0-16,18 0 15,-35 0-15,0 0 16,-1 0-1,1 0-15,0 0 16,-1 0 0,18 0-1,-17 0 32,53 0 328,17 0-375,18 0 16,-71 0-16,18 0 15,0 0-15,-18 0 16,0 0-16,1 0 0,17 0 16,0 0-16,-1 0 15,-16 0 1,52 0-16,-18 0 16,-17 0-16,53 0 0,-35 0 15,-36 0-15,36 0 16,-19 0-16,-16 0 0,17 0 15,17 0-15,-34 0 16,16 0-16,19 0 16,0 0-16,-36-36 15,71 36 1,-36 0 0,18 0-1,-35 0-15,-17 0 16,-1 0-16,18 0 0,-18 0 15,18 0 1,-35 0 0,52 0-1,-35 0-15,1 0 16,-1 18-16,0-18 16,1 0-16,-19 0 15,18 0 1,-17 0-16,35 0 15,-18 0-15,-17 0 0,0 0 16,-1 0-16,1 0 16,35 0-1,-36 0-15,1 0 16,0 0-16,-1 0 16,1 0-1,0 0-15,-1 0 16,19 0-16,-1 0 15,-18 0-15,1 0 16,0 0 0,-1 0-1,1 0-15,17 0 16,-17 0 0,0 0-1,-1 0 1,1 0-1,0 0 17,-1 0-1,18 0 0,-17 0-15,0 0 15,-1 0-15,1 0-1,0 0 1,-1 0 0,1 0-1,17 0 1,-17 0-1,-1 0 1,1 0 31,0 0-16,-1 0 0,1 0 16,0 0-15,-1 0-1,1 0 16,-18-18-16,0 1-15,0-1-1,0 0 16,0 1-31,0-18 32,0 17-1,0 0 0,0 1-15,0-1 31,0 0 15,0 1-31,0-1 1,0-17 30,0 17-15,-18 18-47,18-18 31,-17 18-15,-1 0 31,0-17-16,1 17 172,-1 0-187,-17 0 15,17 0-31,1 0 16,-1 0-1,-17 0 1,-1 0 0,-34 0 15,52 0-16,-17 0 1,0 0 0,-1 0-16,19 0 15,-36 0 17,35 0-17,0 0 16,-17 0-15,18 0 0,-1 0-1,-17 0 1,35-18 15,-18 18-31,0-17 16,1 17-16,-19 0 15,1-36 1,-18 1 15,-53-18-15,36 35 0,-1 18-1,-17-17 1,18-1 15,17 18-15,35 0-16,-17 0 15,17 0-15,-17 0 16,0 0 0,17 0-1,-35 0 1,-53 0-1,53 0 1,-88 0 0,0-17 15,0 17-15,53 0-1,35 0 16,35 0-15,36-18 93,52 18-93,1 0 0,-36 0-1,-17 0 1,17 0 0,0 0-1,1 0 1,-19 0-1,54 0 1,105 0 0,-70 0-1,70 0 1,-70 0 15,53 0-15,-124 0-16,71 0 15,-88 0-15,-1 0 16,19 0 0,-19 0-1,19 0 17,-19 0-17,1 0 16,0 0 1,-1 0-17,1 0-15,88 0 16,-53 0 15,-1 0-15,-16 0-16,-19 0 15,1 0 1,0 0 0,17 0 15,-17 0 0,17 0 32,-17 0-32,-1 0-15,18 0-1,-17 0 1,17 0-1,1 0 17,-19 0-1,1 0 0,-18 18 94,0-1-109,-71 18-1,18-17 17,-52 35-17,69-35 1,-34-1 0,17-17-1,18 0 1,-36 0-1,-35 0 17,-17 0-17,87 0 1,-34 0 15,17 0-15,0 0 15,-70 0-15,87 0 15,-34 0-15,17-17 15,0 17-16,0-36 1,0 36 0,18-17-1,-71-19 17,71 19-32,-36-1 15,-88 1 16,36-1-15,17 18 0,18 0-1,0 0 1,-18 0 0,-53 0-1,-70 0 1,-106 0 15,88 0-31,88 0 31,35 0-15,1 0 0,70 0-1,18 0 1,-36 0-1,1-18 1,17 18 0,0 0-1,35 0 1,-17 0 0,0-35-16,17 35 15,-70-18 1,-36 18-1,1 0 1,-18 0 0,-53 0-1,88 0 1,0 0 0,71 0-1,0 0 1,-1 0-1,19 0 1,34 0 47,1 0-48,0 0 1,17 0-1,0 0 1,0 0 15,-17 0-31,0 0 16,-1 0 0,54 0-1,35 0 1,88 0-1,-141 18-15,17 17 16,36-35-16,-35 18 0,17 17 16,53 0-1,-18-17 1,-17 0-16,53-18 16,35 0-1,53 0 1,-71 0-1,1 0 1,-89 0 0,-18 0-1,-34 0 1,34 0 0,-17 0-1,-35 0 1,52 0-1,-17 0 1,0 0 0,-18 0-16,1 0 15,17 0-15,-36 0 16,19 0 0,34 0-1,-35 0 1,-17 0-1,0 0 1,17 0 0,0 0-1,-17 0 1,0 0 31,-1 0-16,18 0-15,1 0-1,-1 0 1,0 0-16,1 0 16,-19 0-1,18 0 1,1 0-1,-19 0 1,1 0 0,0 0 62,-1 0-47,1 0 0,-18 17 110,-18-17-125,1 0-1,-54 18 1,18-18-1,0 35 1,-17-35 0,-1 0-1,-52 0 1,17 0 0,71 0-16,-71 0 15,70 0-15,-52 0 16,18 0-1,-54-35 1,-17 17 0,0 18-1,0 0 1,88 0-16,-88 0 16,53 0-1,-1 0 1,37 0-1,-19 0 1,18 0 0,18 0-1,-18 0 1,18 0 0,17-17-1,-17 17 1,-53 0-16,-1-18 15,-52 0 1,18 18 0,17 0-1,0 0 1,0-17 0,-35 17-1,71 0 1,-19 0-1,1 0 1,53 0-16,-106 0 16,88 0-1,-18 0-15,1 0 16,-18 0 0,52 0-1,19 0-15,-54 0 16,18 0-1,0 0 1,0 0 0,-52 0-1,34 0 17,-105 0-17,34 0 1,37 0-1,-1 0 1,0 0 0,35 0-1,19 0 1,16 0 15,19 0-31,-1 0 16,-17 0-16,-54 0 15,-193 0 1,53 53 0,88-53-1,88 17 1,18-17 0,-1 0-1,1 0 1,17 0 15,54 0 47,-19 0-62,1 0-16,0-17 15,-1 17-15,1 0 16,17 0 0,0 0-1,1-18 1,140-52 15,-70 17-15,0 53-16,-53 0 15,-18 0-15,88 0 16,36 0 15,-53 0-15,88 0 0,-53 53-1,18-36 1,-53 1-1,158-18 1,-123 0 0,142 0-1,-89 0 17,-88 0-17,35 0 1,-71 0-1,-17 0 1,18 0 0,-18-18-1,70-17 1,-88 35 0,18 0-1,18 0 1,35 0 15,-36-18-15,1 18-1,-18 0-15,0 0 16,-36 0-16,1 0 16,35 0-1,-18 0 16,0 0-15,1 0 0,-19 0-1,54 0 1,-36 0 0,18 0-1,18 0 1,-1 0-1,-35 0 1,-17 0 0,0 0-1,-1 0 1,1 0 15,-18 36 63,-35-1-63,-71-18 0,18-17 1,52 0-17,19 0 1,-36 0 0,0 0-1,18 0 1,-36 0-1,-123-17 1,-141 17 15,229 0-15,0 0 0,71 0-16,-18 0 15,0 0-15,18 0 16,-36 0-1,18 0-15,-17 0 16,52 0-16,-17 0 16,17 0-1,-35 0 1,0 0 0,36 0-1,-71 0 16,35 0-15,17 0 0,-52 0-1,18 0 1,-54 0 0,54 0-1,-1 17 1,53-17-1,-52 0 1,17 18 15,18-18-15,17 18 0,71-18 562,0 0-578,0 0 15,176 0 1,-141 0 0,18 0-1,-71 0 1,1 0-1,17 0 1,-36 0 0,19 0-1,-19 0 17,1 0-1,17 0-16,0 0 17,18 17-17,18 1 1,17 0 0,0-18-1,18 0 1,-71 0-1,18 0 1,18 0 0,-36 0-1,0 0-15,-17 0 16,17 0 15,-17 0-31,0 0 31,-1 0 32,1 0-32,-1 0 0,19 0 1,17 0-32,-18 0 15,18 0 1,53 0 0,-18 0-1,0 0 1,-53 0-1,-17 0-15,0 0 16,17 0 0,53 17-1,-53-17 1,-17 0 0,53 0-1,-19 0 1,-34 18-1,17-18 1,18 0 0,-35 0-1,0 0 1,-1 0 0,1 0-16,17 0 15,18 0 1,18 0-1,52 0 1,-70 0 0,53 0-1,-53 0 1,0 0 0,17 0-16,-34 0 15,-19 0 16,1 0-15,-1 0 0,19 0-1,-19 0-15,1 0 16,0 0 0,-1 0 15,1 0 0,-18 18-15,0-1 15,0 18 16,0-17-32,0 0-15,-88 17 16,0-17-16,35-1 16,-88-17-1,35 0-15,17 0 16,37 0 0,16 0-1,-17 0 1,0 0-1,-35 0 1,0 0 0,-53 0-1,70 0 1,-52 0 0,-18 0-1,53 0 1,-53 0-1,70 0 1,18 0-16,18 0 16,-1 0-1,-16 0 1,-37 0 0,72 0-1,-36 0 1,18 0-1,-1 0 1,-17-17 0,-17-1-1,-18 18-15,17-18 16,-17 18 0,35 0-1,18 0 1,-18 0-1,17 0 1,1 0 0,0 0-1,-36 0 1,18-17 0,1-19-1,-1 19-15,0 17 16,-18-18-1,-17 18 1,0-35 0,-18 17-1,53 18 1,-53 0 0,0 0-1,18 0 1,-53 0-1,35-35 1,-88 35 0,35-18-1,-17 18-15,53 0 16,-1 0 0,1 0 15,52 0-16,0 0 1,54 0 0,-36 0-1,18 0 1,17 0-16,-17 0 16,17 0-16,0 0 15,-70 0 1,18 0-1,-1 0 1,18 0 0,18 0-16,-36 0 15,-17 0 1,-18 18 0,1 17 15,34-17-16,-17-18 1,0 18 0,17-18-16,18 0 15,18 17-15,0-17 16,-36 0-16,0 35 16,54-35-16,-107 18 15,1 35 1,-36-18 15,53-35-15,53 18-16,-17 0 31,-54-18-15,1 0-1,52 0 1,-52 0-1,-54 0 1,89 0 0,0 0-1,53 0 1,0 0 0,-18 0-1,0 0 1,17 0 15,-34-18-15,52 0-1,-17 1-15,-36 17 32,18-18-32,18 0 15,-18 18 1,-17-53-1,52 53 1,-35 0 0,-35-35-1,17 35 1,18-17-16,-52-1 16,69 18-16,19 0 15,-54 0 1,-35-35-1,18 35 1,35 0 0,-17 0-1,-54-36 1,71 36 0,-35-17-1,35 17 1,-53 0 15,71 0-15,17 0-1,-35 0 1,18-18 0,0 18-1,35-18 1,-35 18-1,-18 0 17,17 0-17,1 0 1,-35 0 0,17 0-1,-35-17 1,-1-1 15,72 18-31,-36 0 31,18 0-15,17 0-16,-17 0 16,17 0-16,-17 0 15,17 0 16,-35 0-15,18 0 0,17 0-16,1 0 15,-1 0 1,-17 0 0,-18 0-1,35 0 1,-17 0-1,17 0 17,-17 0-17,17 0 1,1 0 0,-1 0-1,-17 0 1,17 0-1,-17 0 1,-36 0 0,54 0-1,-36 0 17,35 0-17,18-17 48,0-1-48,0-17 1,18 17 0,35-17-1,70-1 1,-88 19-1,71-18 1,71 35 15,-107 0-15,142 35 0,-53-35-1,105 0 1,-35 0-1,18-18 17,-194 18-32,177 0 31,-213 0-31,265-17 16,-70 17 15,17 0 0,-87 0-15,-37 0-1,125 35 1,-36-18 0,-106-17-1,0 0 1,53 0-1,-70 0 17,52 0-17,1 0 1,-54 0 0,1 0-1,17 0 1,-17 0-1,87 0 1,-34 0 0,-36 0-1,194 0 1,-70-35 0,105-18 15,-158 18-16,0 35 1,-18 0 0,-18 0 15,-105 0 0,17 0-15,1 0 15,-1 0 0,-17 0-15,-1 0 15,1 0-15,-18 53 15,0-18-15,-71 36 15,-35 35-15,18-71 15,-18 0-16,54-35-15,-90 0 32,54 0-32,-159 35 15,-123 1 17,-89 17-17,248-53 16,17 0-15,52 0 15,54 0-15,35 0 0,36-18 15,-19 0-16,-34-17 17,35 17-17,-18 1 1,-53-19 15,71 36-15,-18-17-1,0-18 1,0-1 0,-18 1-1,18 17 17,36 18-32,-54-17 15,36-1-15,-36 0 31,-87 18 32,140 0-63,-35 0 16,35 0-16,-17 0 15,0 0 1,17 0-16,-35 0 15,36 0 1,-1 0-16,0 0 16,1 0 15,34 0 94,71 0-109,-35 0-1,-17 0-15,-19 0 31,36 18-31,-35-18 0,52 18 16,124 17 15,1 53-15,-54-35 0,-124-18-1,36-35 16,0 18-15,-53 0 0,18-18-1,-18 17 1,0 1 0,0 0-1,0-1 32,0 1-31,0-1-16,0 19 15,-36-1 1,-16-35 0,16 0-1,19 0 1,-36 0-1,35 0-15,0-18 16,1 18-16,-1-35 16,-17 35-1,-18-18 1,18 18 0,-1 0-1,1 0 1,0 0-1,17 0-15,-17 0 16,17 0 0,18-17-1,-17 17 1,-1 0 31,0-18 0,-17 18-16,17 0 0,1 0-15,-1 0-1,1-17 1,-1 17 0,0-18-1,1 0 1,-19 1 0,1-19-1,35-52 1,0 18-1,0 17 1,71-35-16,34-1 16,72 1-1,-71 18-15,35 52 16,-35 0 0,-53 18-16,88 0 15,-53 0 1,0-17-1,-17 17 1,-19 0 0,19 0-1,-18-18 1,18 0 0,-1 18-1,-35-17 1,1 17-16,52 0 15,-53 0-15,18 0 16,88 0 0,18 0-1,0 0 1,-18 0 0,53-53-1,211 0 1,-299 53-1,-17 0 1,-72 0-16,1 0 16,-1 0-16,1 0 15,0 0 17,-18 18 30,-36-1-46,-140 1-1,88-18 1,0 0 0,17 0-1,36 0-15,-89-53 16,71 35-1,-35-17-15,-159-18 32,-35 35-17,123 18 1,106 0-16,-35 0 16,53 0-1,-36 0 1,-34 18-1,-72 17 17,89-17-17,-53 0 1,106-18 0,-18 0-1,17 0 1,89 0 62,35 35-62,36-17-1,-36 17 1,-17-18-1,-71 1-15,53 17 32,-18-17-32,35 17 15,-17-17 1,-35 17 0,35 1-1,-18-1 1,-17 0-1,17-17 1,-17-1 0,-1-17-1,-17 18 1,18-18 0,-18 18 15,18-18-16,-18 35 1,0 35 0,0-52-1,0 0-15,-53 52 16,-18-17 0,1-18-16,-54-17 15,54-18-15,-107 0 31,142 0-31,0 0 16,-106 0 0,-36 0-1,71 0 1,-458 0 31,-1 35-16,354-35-15,34 0-1,-52 0 1,53 0 0,-1 0-1,19 0 16,-36 0-15,-124 36 0,53-36 15,-34 0-15,193 0-1,-53 0 16,71 0-15,53 0 0,-1 0-1,19 0 1,-36 0 0,35 0 15,-35 0 406,-53 0-421,18 0 0,0 0-1,-53 0 16,53 0-15,17 0 0,0 0-1,19 0 1,16 0 0,19 0-1,-1 0 16,0 0 1,-17 0-17,17 0 1,-17 0 0,-18-18 15,36 18-16,-36-18 1,35 18 0,-17-17-1,17 17 1,-35-18 0,0 18 15,18-18-16,-35 18 1,-1-17 0,-35-18 15,53 35-15,0 0 15,-17 0-16,17 0 17,35 0-1,1 0-31,-36 0 31,35 0-15,-17 0-1,-1 0 17,-34 0-17,35 0 1,-18 0 15,35 0-15,-35 0-1,35 0 17,1 0-17,-1 0 1,1 0 0,-1 0-1,-17 0 16,17 0 16,0 0-15,1 0-17,-1 0 1,0 0-1,1 0 32,-1 0-47,18-18 32,-17 18-17,-19 0 1,19 0-1,-1 0 17,0 0 15,1 0-32,-1 0 16,0 0-15,1 0 15,-1 0 1,1 0 14,17 18 439,0-1-470,0 1 17,0-1-17,0 1-15,0 17 16,0-17 0,0 17-1,0-17 16,0 17-15,0-17-16,0-1 31,0 1-15,0 0 0,0-1-1,0 1 1,0 0-16,0 17 62,0-17-30,17-18 311,1 0-327,17-36 15,-17 36-31,17 0 16,-17 0-1,-1 0 17,1 0-17,0 0 1,-1 0 0,18 0-1,-17 0 16,0 0-15,-1 0 0,1 0 15,0 0-15,-1 0-1,19 0 32,-19 0-31,1 0-1,-1 0 1,1 0 0,0 0 15,-1 0-16,1 0 1,17 0 0,-17 0 15,-18 18-31,18-18 31,-18 18 0,17-18-15,1 0 0,-1 0 15,-17 17-15,18-17-1,0 0 1,-18 18-16,35-18 15,-17 0 17,-1 0-17,1 0 1,0 0 0,-1 0-1,1 0 1,17 0-1,-17 0 1,17 18 0,-17-18-1,-1 0 1,1 0-16,35 0 16,-35 0-1,17 17 1,-18-17-1,36 18 1,-17-18 0,-1 0-1,0 17 1,18-17 0,18 0-1,-1 0 1,-17 0 15,0 0-15,-18 36-1,18-36 17,-17 0-17,-19 0 1,1 0-1,-1 0 1,1 0 0,35 0-1,-35 0 1,-1 0 0,19 0 15,16 0-16,1 0 1,36 17 0,-19-17-1,1 0 1,-36 0 0,36 0-1,-54 0 1,1 0-1,35 0 17,-36 0-17,19 0 1,-1 0 0,0 0-1,-17 0 1,17 0-1,-17 0-15,35 0 16,-36 0 0,1 0-1,0 0-15,35 0 16,-18 0 0,18 0 15,-18 0-16,0 0 1,1 18 0,16-18 15,-16 0-31,17 0 16,-36 0-16,1 0 15,0 0-15,-1 0 16,18 0-16,-17 0 15,0 0 1,-1 0-16,1 0 16,0 0-1,-1 0-15,1 0 16,17 0-16,-17 0 16,0 0 15,-1 0-16,1 18 1,-1-18 0,1 0-16,0 0 0,-1 0 15,19 0-15,-19 0 16,1 0-16,0 0 16,-1 0-16,1 0 15,17 0 1,-17 0-16,-1 0 15,1 0-15,0 0 16,-1 0-16,1 0 16,0 0-16,-1 0 15,19 0-15,-19 0 16,1 0-16,-1 0 16,1 0-16,17 0 15,-17 0-15,0 0 16,-1 0-16,1 0 15,0 0 1,17 0-16,0 0 16,0 0-16,-17 0 15,17 0-15,-17 0 16,17 0-16,-17 0 16,-1 0-16,19 0 15,-1 0-15,-17 0 16,-1 0-16,54 0 15,-18 0 1,-36 0-16,19 0 16,-1 0-16,18-18 15,-35 18-15,17 0 16,0 0-16,0 0 16,18 0-16,-35 0 15,17 0-15,0 0 0,-17 0 16,-18-18-16,53 18 15,-35 0-15,52 0 32,-34 0-17,34 0 1,36-35 0,17 35 15,18 0-16,-17 0 1,-71 0 0,70-18-1,-52 18 1,-1 0 0,54 0 15,-71 0-16,53 0 1,17 0 0,-52 0-1,-1 0-15,124 0 32,-123 0-32,-1 0 15,89 0 1,-71 0-1,71 0 1,-35 0 0,17 0 15,0 0-15,53 0-1,-35-17 1,87-18 15,-104 35-15,105 0-1,-71 0 1,36 0 0,35 0-1,-71 0 1,71 0 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40:52.8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7144 14817 0,'17'0'125,"1"0"-110,0 0-15,17 0 16,-17 0 31,-1 0-32,1 0 1,-1 0 0,1 0-1,0 0 1,-18 17-1,35-17-15,-17 0 16,-1 0 0,1 0-16,0 0 15,-1 0 1,1 0 0,0 0-1,17 0-15,-18 0 16,1 0-16,0 0 15,-1 0 1,19 0-16,-19 0 16,19 0-16,-1 0 15,0 0-15,0 0 16,18 0-16,-17 0 16,-1 0-16,0 0 15,0 0-15,1 0 16,-19 0-16,1 0 15,0 0 1,-1 0-16,1 0 0,0 0 16,-1 0-1,18 0 1,-17 0 0,0 0-1,-1 0-15,1 0 16,0 0-16,-1 0 0,19 0 15,-1 0-15,-18 0 16,1 0 0,0 0-16,-1 0 15,1 0-15,17 0 16,-17 0-16,0 0 16,-1 0-16,1 0 15,-1 0-15,1 0 16,0 0-1,17 0-15,-17 0 16,-1 0 0,1 0-16,0 0 15,-1 0 1,1 0-16,0 0 16,17 0-16,-18 0 31,1 0-31,0 0 15,-1 0-15,1 0 16,0 0-16,17 0 31,-17 0-31,-1 0 16,1 0-16,-1 0 16,1 0-16,0 0 15,-1 0-15,1 0 16,17 0-16,1 0 15,-1 0 1,-17 0-16,-1 0 16,1 0-16,17 0 15,0 0-15,-17 0 16,0 0-16,-1 0 16,54 0-16,-54 0 15,1 0-15,0 0 16,-1 0-16,19 0 15,-19 0-15,36 0 16,-35 0-16,17 0 0,-17 0 16,17 0-16,-17 0 15,17 0-15,-17 0 16,-1 0-16,1 0 16,-1 0-1,1 0-15,0 0 0,-1 0 16,36 0-16,-35 0 15,0 0 1,-1 0 0,1 0-16,0 0 15,-1 0 1,36 0-16,-35 0 16,-1 0-1,1 0-15,17 0 16,-17 0-16,0 0 15,-1 0-15,1 0 16,-1 0-16,1 0 0,0 0 16,-1 0-1,1 0-15,17 0 16,-17 0 0,0 0-16,-1 0 15,1 0 1,0 0-1,17 0-15,0 0 16,0 0-16,1 0 16,-1 0-1,53 0-15,-53 0 16,1 0-16,-1 0 16,18 0-16,-36 0 15,1 0-15,17 0 16,-17 0-16,0 0 15,35 0 1,-36 0-16,1 0 16,-1 0-16,1 0 15,0 0-15,-1 0 16,19 0 0,-19 0-1,1 18-15,0-18 16,-1 0-16,1 18 15,0-18 1,34 0-16,-16 0 16,-1 0-16,71 17 15,-53-17-15,35 0 16,-53 0-16,36 0 16,-18 0-16,-18 0 15,0 0-15,89 71 16,-71-54-16,-18-17 15,18 0-15,-18 0 16,18 0-16,35 0 16,-70 0-16,17 18 15,-17-18 1,35 0-16,0 0 16,0 0-16,-18 0 15,-18 0-15,19 0 16,-19 0-16,1 0 15,0 0-15,-1 0 0,1 0 16,0 0-16,-1 0 16,54 0-16,-54 0 15,19 0-15,-1 0 16,36 0-16,-54 0 16,54 18-16,-36-18 15,36 0-15,-36 0 16,106 0-16,-106 0 15,18 0-15,0 0 16,0 0-16,0 0 16,0 0-1,-36 0-15,19 0 16,-19 0 15,1 0-15,-36 0 546,1 0-546,-1 0 0,0 0-16,1 0 15,-19 0 1,19 0-16,-1 0 0,1 0 15,-1 0-15,-17 0 16,-18 0 0,17-18-16,1 18 15,0 0-15,0 0 16,-54 0-16,54 0 16,0 0-16,17 0 15,1 0-15,-19 0 16,19 0-16,-1 0 0,0 0 15,1 0-15,-1 0 16,1 0 0,-1 0 15,-17 0-15,17 0-16,0 0 15,-17 0 1,-18 0-16,-17 0 15,17 0-15,0 0 0,17 0 16,-16 0-16,34 0 16,-17 0-16,17 0 15,0 0 1,1 0-16,-19 0 16,19 0-16,-1 0 15,0 0-15,1 0 16,-1 0-16,1 0 15,-1 0-15,-17 0 16,17 0 0,0 0-1,1 0-15,-1 0 16,0 0-16,1 0 16,-18 0-1,17 0-15,0 0 16,1 0-16,-1 0 15,0 0-15,1 0 16,-1 0-16,-17 0 16,17 0-1,1 0 17,-1 0 14,0 0-30,1 0 0,17-18-1,-18 18-15,18-17 32,-18 17-17,18-18 1,-35 18-1,35-18 1,0 1 31,0-18-16,0 17-31,0 0 16,18 1-16,-1-1 15,1 18-15,0 0 16,-1 0-16,1 0 16,0 0 15,-1 0-15,18 0-1,-17 0 16,0 0-15,-1 0 15,1 0 32,0 0-32,-1 0 0,1 0 1,17 0 14,-17 0-14,-1 0-17,1 0 17,0 0-17,-1 0 1,1 0-1,17 0-15,1 0 16,-19 0-16,1 0 16,-1 0-16,19 0 15,-1 0 1,-17 0-16,-1 0 16,1 0-16,0 0 15,-1 0-15,19 0 16,-1 0-16,0 0 15,0 18-15,-17-18 16,0 0-16,17 0 16,18 0-16,-18 0 15,-17 0-15,17 0 16,-17 0 0,-1 0-16,19 0 15,-19 0-15,19 0 16,-1 0-16,-18 0 15,1 0-15,17 0 16,-17 0-16,0 0 16,-1 0-16,1 0 15,0 0 17,-1 0-17,1 0-15,17 0 16,-17 0-16,-1 0 15,1 0-15,0 0 16,-1 0 0,1 0-16,0 0 15,34 0-15,-16 0 16,-19 0-16,1 0 16,17 0-16,18 0 15,-18 0-15,1 0 16,-1 0-16,0 0 15,-17 0-15,17 0 16,-17 0-16,0 0 16,52 0-16,-52 0 15,17 0-15,-17 0 16,-1 0 0,1 0-16,17 0 15,-17 0-15,-1 0 16,1 0-16,0 0 15,-1 0-15,54 17 16,-53-17-16,-1 0 16,1 0-1,17 0-15,0 18 16,18-18-16,-17 0 16,-1 0-16,-17 0 15,17 0-15,0 0 16,0 0-16,-17 0 0,0 0 15,-1 0-15,19 0 16,-19 0-16,18 0 16,1 0-16,-1 0 0,-17 35 15,17-35-15,18 18 16,-18-1 0,0-17-16,1 18 15,-19-18-15,36 0 0,0 35 16,-18-35-16,-17 0 15,0 0-15,52 0 0,-52 0 16,0 0 0,-1 0-16,1 0 15,-1 0-15,1 0 16,17 0 0,-17 0-1,0 0-15,17 0 16,-17 0-16,-1 0 15,1 0-15,35 0 0,-36 0 16,19 0-16,-1 0 16,-17 0-16,35 0 15,-18 0-15,-18 0 16,19 0 0,-1 0-16,18 0 15,0 0-15,70 0 16,-87 0-16,16 0 15,54 0-15,-53 0 16,0 0-16,88-17 16,-70 17-16,35 0 15,-71-18-15,53 18 16,-17 0 0,-1 0-16,-17 0 0,18 0 15,-1 0-15,18 0 16,-17-18-16,0 18 0,-36-17 15,53 17-15,-53 0 16,1 0-16,-19 0 16,19 0-1,-19 0-15,1 0 32,-1 0-1,-34 0 78,-1 0-109,-35 0 16,18 17-16,17-17 15,1 0-15,-19 0 16,-34 0-16,17 0 16,18 0-1,-54 0-15,-16 0 16,52 0-16,-18 0 0,36 0 16,0 0-1,17 0-15,-35 0 16,18 0-16,-18-17 0,-18 17 15,1-35-15,-1 35 16,18 0-16,-17-18 16,-1-17-16,18 35 0,18 0 15,0 0-15,-1 0 16,19 0 0,-19 0-16,1 0 15,0 0-15,-18 0 16,0 0-16,-35 0 15,35 0-15,0 0 16,-35 0-16,53 0 16,-1 0-16,19 0 15,-19 0-15,1 0 16,0 0 0,0 0-16,-1 0 0,1 0 0,17 0 15,1 0 1,-1 0-1,0 0 17,1 0-17,-1 0 1,36 0 109,-1 0-109,1 0-1,0 0-15,-1 0 16,19 0-1,-19 0-15,19 0 16,-1 0-16,18-18 16,53 18-16,-71 0 15,71-18-15,-36 1 16,-17 17 0,35 0-16,-35 0 15,-17 0-15,69 0 16,-69 17-16,17-17 0,88 0 15,-106 0-15,36 0 16,17 0-16,-18 0 0,-34 0 16,34 0-16,-52 0 15,17 0-15,0 0 16,-17 0 0,17 0-16,1 0 15,-19 0-15,1 0 16,-1 0-1,1 0 1,0 0 0,17 0-1,0 0 1,36 18-16,-36-18 0,71 18 16,-88-18-16,-1 0 15,18 0-15,18 0 16,-17 0-16,-1 0 15,-17 0-15,17 0 16,18 0-16,0 0 16,-18 0-16,0 0 0,18 0 15,35 0-15,-52 0 16,-1 0-16,18 0 16,-35 0-16,17 0 15,-18 0 1,1 0-16,0 0 15,35 0-15,-36 0 16,1 0-16,35 0 16,-36 0-16,1 0 15,35 0-15,-35 0 16,-1 0 0,1 0-16,0 0 15,17 0-15,0 0 16,-17 0-16,17 0 15,-17 0-15,-1 0 16,19 0-16,16 0 16,-34 0-16,17 0 15,-17 0-15,17 0 0,18 0 16,-17 0-16,-1 0 16,0 0-16,-17 0 15,52 0-15,-52 0 16,17 0-16,36 0 15,-18 0-15,17 0 16,-17 0-16,124 0 16,-107 0-16,-17 0 15,-18 0-15,1 0 16,69 0-16,-34 0 16,-36 0-1,18 0-15,-35 0 16,17 0-16,0 0 15,1 0-15,-1 0 16,-17 0 0,-1 0-16,1 0 15,-1 0-15,19 0 16,-19 0 0,19 0-16,-19 0 15,1 0-15,0 0 31,-1 0-31,1 0 32,-1 0-1,1 0 422,0 0-453,-1 0 16,1 0-1,0 0-15,-1 0 16,1 0-16,17 0 16,-17 0-16,0 0 15,17 0-15,0 0 16,18 0-16,-18 0 15,-17 0-15,17 0 16,0 0-16,54 0 16,-72 0-16,19 0 15,-19 0-15,54 0 16,-36 0-16,18 0 16,17 0-16,1 0 15,-18 0 1,-18 0-16,18 0 15,-18 0-15,-17 0 16,0 0 0,-1 0-16,1 0 0,0 0 15,17 0 1,-17 0-16,-1 0 16,1 0-1,-1 0 16,1 0-15,0 0-16,-1 0 16,1 0-16,17 0 15,1 0 1,-19 0-16,1 0 16,0 0-1,-1 0-15,1 17 16,-1-17-16,1 0 15,0 18-15,35-18 16,-36 0-16,1 0 16,17 0-16,-17 0 15,-1 0-15,19 0 16,-19 0-16,1 0 16,0 0-1,17 0-15,-17 0 16,-1 0-16,1 0 15,-1 0-15,1 0 16,0 0-16,-1 0 16,36 0-16,-17 0 15,-1 0-15,0 0 16,0 0-16,-17 0 16,17 0-16,18 0 15,-35 0 1,52 0-16,-17 18 15,-17-18-15,-1 0 16,71 0-16,-71 0 16,-17 0-16,35 0 15,-36 0-15,1 0 16,35 0-16,-18 0 16,18 0-16,-18 0 15,-17 0 1,0 0-16,-1 0 15,1 0-15,17 0 16,-17 0-16,-1 0 16,1 0-1,0 0-15,-1 0 16,1 0 0,35 0-1,-36 0-15,1 0 16,0 0-16,17 0 15,-17 0-15,-1 0 16,36 0-16,18 17 16,-36-17-16,-17 0 15,-1 0-15,36 18 16,-17-18-16,-1 0 16,53 0-16,-53 0 15,18 0 1,0-18-16,35 18 15,1 0-15,-54-17 16,18 17-16,0 0 16,-18-18-16,53 18 15,-70 0-15,17 0 0,-17 0 16,-1 0 0,1 0-16,0 0 15,17 0-15,0 0 16,-17 0-16,-1 0 15,1 0-15,0 0 16,35 0-16,-36 0 16,1 0-16,-1 0 15,1 0 1,0 0-16,-1 0 16,1 0-16,35 0 0,-18 0 15,-17 0 1,52 0-16,1 0 15,-36 0-15,36 0 16,-1 0-16,-34 0 16,34-18-16,-17 1 15,-18 17-15,1 0 16,-1 0-16,0 0 0,18 0 16,-35 0-16,-1 0 15,1 0-15,17 0 16,-17 0-16,17 0 15,-17 0-15,0 0 16,-1 0-16,1 0 16,-1 0-1,1 0 1,35 0-16,-18 0 16,1 0-16,-1 0 15,-18 0-15,54 0 16,-53 0-16,-1 0 15,1 0-15,35-18 16,70 0-16,-70 18 16,-17-17-16,69 17 15,-52 0-15,0 0 16,71 0-16,-71 0 16,52 0-16,-52 0 15,0 0 1,0 0-16,35 0 15,-70 0-15,17-18 0,18 18 0,0 0 16,-35 0-16,-1 0 16,1 0-16,17 0 15,-17 0 1,0 0-16,-1 0 16,1 0 390,17 0-406,-17 0 15,17 0-15,53 0 16,-70 0-16,17 0 16,-17 0-1,-1 0-15,1 0 0,17 0 16,-17 0 0,0 0-1,-1 0 1,1 0-1,0 0-15,-1 0 0,1 0 16,0 0-16,-1 0 16,1 0-16,17 0 15,0 0-15,1 0 16,-19 0-16,1 0 16,0 0-16,17-18 15,-18 18-15,19-17 16,-19 17-1,36 0-15,-35 0 16,0 0-16,-1 0 16,1 0-16,-1 0 15,1 0-15,17 0 16,-17 0 0,0 0-1,-1 0-15,19 0 16,-19 0-1,1 0-15,35 0 16,-36 0-16,1 0 16,0 0-16,17 0 15,0 0-15,1 0 16,-1 0-16,0 0 16,-17 0-16,17 0 15,36 0 1,-54 0-16,1 0 15,-1 0 17,1 0-17,0 0 1,17 0 0,-17 0-16,-1 0 31,1 0 0,0 0-15,-1 0-16,-17-18 15,18 18 1,0 0 0,17 0 15,-18 0 0,1 0-31,0 0 16,-1 0-1,1 0 1,0 0 31,-1 0-16,19 0 0,-19 0 1,1 0-32,-1 0 15,1 0 1,0 0 15,-1 0 0,19 0 32,-1 0-48,0 0-15,0 0 16,1 0-16,-1 0 16,-17 0-16,-1 0 15,1 0 63,-18 18 172,0-1-234,0 1 15,0 0-15,0-1 0,0 19-1,0-19 1,0 1-1,0 0 1,0-1-16,0 1 16,0-1-1,0 1 17,0 0-17,0-1 16,-18-17 1,18 18-32,0 0 47,-17-1-16,17 1 31,0 0 32,-36-18-78,19 0 31,-1 0-16,0 0-16,1 0 32,-1 0-31,1 0 0,-1 0 15,-17 0-16,17 0 32,0 0-31,1 0 15,-1 0-15,0 0-1,1 0 17,-18 0 30,35-18-62,-18 18 16,0-18 15,1 18-15,-1 0-1,0 0-15,18-17 16,-17 17 0,-1 0-16,-35 0 15,36 0-15,-1 0 16,0 0-16,-17 0 15,17 0-15,-52 0 16,-36 0-16,35 0 16,36 0-16,17 0 15,-34 0-15,-37 0 16,54 0-16,17 0 16,1 0-1,-1 0-15,0 0 16,-17 0-16,18 0 0,-1 0 47,36 0 62,17 0-109,0 0 0,-17 0 16,-1 0-16,1-36 15,0 36-15,-18-17 16,17 17-16,19 0 16,-19 0-16,1 0 15,0 0 1,-1 0-16,1 0 78,-1 0-62,36-18-16,-17 18 0,-19 0 15,19 0-15,-1 0 16,0 0-1,-17 0-15,-1 0 16,1 0-16,0 0 16,-1 0 15,1 0-15,0 0-1,17 0 1,-17 0-1,-1 0-15,1 0 0,-1 0 16,1 0 0,0 0-16,-1 0 15,19 0-15,-19 18 16,1-18 0,0 0-16,-1 0 0,1 0 15,-1 0 16,-17 17 16,36-17-31,-36 18 0,17-18-1,-17 18 1,18-18-16,0 17 15,-18 1 1,17-18 0,-17 18-16,0-1 31,0 1 0,0 17 0,0-17 16,0-1-15,-17-17-32,-1 0 15,0 0-15,-17 0 16,17 0-1,1 0-15,-1 0 16,1 0-16,-1 0 16,0 0-1,-17 0-15,0 0 16,-1 0-16,19 0 16,-1 0-16,1 0 15,-19 0 1,19 0-16,-36 0 0,-36-17 15,19 17-15,35 0 16,17 0 0,-17 0-16,-18 0 15,-18 0-15,18 0 16,-17 0-16,34 0 16,19 0-16,-1 0 15,1 0-15,-54 0 0,18 0 16,18 0-16,0 0 15,17 0-15,-17 0 16,-1 0 0,-52 0-16,53 0 15,17 0-15,1 0 16,-1 0-16,-17 0 16,17 0-16,0 0 15,1 0 1,-18 0-1,17 0 1,0 0 15,1 0-15,-1 0-16,0 0 16,1 0-16,-1 0 15,0 0-15,-17 0 16,17 0-1,1 0-15,-1 0 16,-35 0-16,0 0 16,18 0-16,0 0 15,0 0-15,-36 0 16,36 0-16,-1 0 16,-34 0-16,-18 17 15,52 1-15,1-18 16,-18 0-16,36 0 15,-54 0-15,0 18 16,19-18 0,16 0-16,1 0 15,17 0-15,-35 0 16,36 17-16,-1-17 16,-35 0-16,-35 18 15,35 0-15,18-1 16,0-17-16,-36 0 15,-52 71-15,87-54 16,-17-17 0,-35 18-16,-88 17 0,123-17 15,18-18-15,-54 0 0,-52 18 16,71-1-16,34 1 16,1-18-16,-106 53 15,88-35-15,-17-1 16,34 1-16,-17-18 15,18 0-15,-106 0 16,123 0 0,1 0-16,-1 0 15,0 0-15,1 0 16,-54 0-16,18 0 16,-158 0-16,158 0 15,17 0-15,-34 0 16,35 0-16,17 0 15,0 0-15,1 0 16,-1 0 0,0 0-16,1 0 15,-1 0-15,1 0 0,-1 0 16,0 0 0,18-18-1,0-17 48,0 17-48,18 18-15,0 0 16,-1 0-16,18-17 16,-17-1-1,0 0-15,-1 1 16,19-1-16,105 0 15,-106 1-15,18-19 0,0 19 16,17-1 0,-34 18-16,-19 0 15,1 0-15,52 0 0,-34 0 16,-1 0-16,71 18 16,-71-18-16,71 0 0,-18 0 15,18 0-15,0 0 16,-36 0-16,36 0 15,53 0-15,-18 0 16,-70 0-16,52-35 16,-17 35-16,0 0 0,35-18 15,-18 18-15,-52 0 16,70-18-16,-70 1 16,87-19-16,-69 19 15,-37 17-15,54 0 16,-53 0-16,-18 0 15,54-18-15,-54-17 16,0 35 0,-17 0-16,17 0 15,0-18-15,1 18 16,-19 0-16,19 0 31,-19 0-15,-52 0 62,17 0-62,-176 0-16,53 0 15,-53 0-15,-88 71 16,106-71-16,87 17 15,54-17-15,-88 0 0,34 0 16,37 0 0,-1 0-16,17 0 15,-122 0-15,52 0 16,-18 0-16,89 0 16,-124 0-16,18-17 15,53 17-15,35-36 16,0 36-16,-35 0 0,17 0 15,1 0-15,-1 0 16,-17-17-16,-88 17 16,123 0-16,17 0 15,-122 0-15,-19 0 16,107 0-16,17 0 16,-18 0-16,-17 53 15,0-53-15,70 0 16,1 0-16,-1 0 15,0 0-15,1 0 16,-1 0 0,53-18 93,301-17-93,-142 17-16,-18 18 15,-70 0-15,35 0 16,-35 0-16,70-17 16,18-19-16,-17 19 15,105-19-15,88 1 16,-317 35-16,71 0 15,-54-18-15,1 18 16,176 0-16,-36-53 16,-52 53-1,-18 0-15,35 0 16,-105 0-16,17 36 16,71-36-16,-124 0 15,18 0-15,-18 17 16,18-17-16,-17 0 15,105 0-15,-106 0 16,0 0-16,1 0 16,-19 0-1,1 0-15,0 0 16,-1 0 15,-17 18-15,-17-18 140,-1 0-156,0 0 16,1 18-16,-54-18 15,-17 17-15,35 1 16,0-18-16,-88 0 16,-35 0-16,34 35 15,-105-35-15,71 0 16,-71 0-16,106 0 0,18 0 15,17 0-15,-35 0 16,-106 0-16,176 0 16,-105 0-16,-71-17 15,141 17-15,0 0 16,-35 0-16,-18-18 16,-17-17-16,-318 35 15,318 0-15,-1-18 16,89 18-16,-18 0 15,53 0-15,18 0 16,-141 0-16,105 0 16,0 0-1,-70 0-15,-35-35 16,35 35-16,-194-18 16,88-17-16,106 35 15,-142 0-15,107 0 16,-106 0-16,17 0 15,212 0-15,-17 0 16,-18 0-16,17 0 16,-17 0-1,17 0-15,-70 0 0,71 0 16,-160 0-16,54 0 0,35 0 16,-71 0-16,71 0 15,53 17-15,-53-17 16,88 18-16,-88-18 15,88 18-15,18-18 16,-18 0 0,35 0-16,0 0 0,1 0 0,-1 0 15,18 17 1,18-17 109,-1 0-109,36 0-16,18 0 15,70-17-15,-53 17 16,71-18-16,-53 18 15,141 0-15,-106 0 16,35 0-16,-35 0 16,-17 0-16,52 0 0,71 18 15,0-18 1,0 0-16,0 0 16,-106 0-16,176 17 15,-228-17-15,122 0 16,1 0-16,-18 0 15,18 0-15,105 18 16,-193 17-16,-54-35 16,36 0-16,-53 0 15,88 0 1,106 18-16,-176-18 16,70 0-16,0 0 15,-35 0-15,-18 18 16,0 35-16,-35-36 0,0 1 15,53-18-15,-36 17 16,-17 1-16,0-18 16,0 18-16,-18-18 0,-17 17 15,0-17 1,-1 0-16,18 0 16,-35 18-16,18-18 31,-18 18-16,0 17 17,0-17 15,-35-18-47,17 0 15,-35 0-15,0 0 0,0 0 16,36 0-16,-18 0 15,17 0-15,-17 0 16,-107-18-16,37-35 16,16 35-16,54 18 15,0 0-15,17 0 16,-35 0-16,-70-35 16,-18 35-16,35 0 15,71 0-15,-106 18 16,-1-18-16,90 0 15,-1 0-15,-106 0 16,53 0-16,-194 17 16,212-17-16,17 36 15,-123-1 1,124-17-16,-89-1 16,-229 71-16,88-35 15,53 36-15,53-54 16,18-35-16,70 17 15,18-17-15,35 0 0,18 0 16,17 0-16,0 0 16,-17 0-1,17 0-15,1 0 16,17 18 31,0 0 15,176 17-62,-35-35 16,141 53-16,-87 0 16,-19-18-16,0-17 15,36 17-15,-53-35 16,88 0-16,0 0 15,0 0-15,35 0 16,-106-18-16,-123 1 16,123-1-16,1-35 15,17 18 1,123 0-16,-228 35 16,16 0-16,-69 0 15,34 0-15,-52 0 16,17-18-16,0 18 0,-17 0 15,17 0-15,-17 0 32,0 0-32,-1 0 47,-70-18 171,0 18-202,0-35-16,-70 17 16,88 18-16,-36-35 15,-52 18-15,-54 17 16,72 0-16,-37 0 15,1 0-15,-53 0 16,88 0-16,-105 0 16,70 0-16,105 0 15,-17 0 1,1 0-16,16 0 16,-105 0-16,88 0 15,36 0-15,-19 0 16,19 0-16,-1 0 15,-17 0-15,52 0 94,89 0-94,-35 0 16,52 0-16,-35 0 15,36 0-15,52 0 16,-70 0-16,123-36 0,-123 36 16,71-17-16,-36 17 15,-18 0-15,-70 0 16,18 0 0,17 0-16,71-36 15,-106 36-15,52 0 16,-16 0-16,-19 0 15,-35 0-15,36 0 16,-53 0-16,-1 0 16,1 0-16,0 0 31,-89 18 47,-282 105-78,283-105 16,-36-18-16,-176 35 0,176-35 15,-71 0-15,1 18 16,-106-18 0,194 0-16,-36 0 15,-211 0-15,194 0 16,-106 0-16,-35 0 15,35 0-15,106 0 16,0-18-16,-53 18 0,52 0 16,1-35-16,-35 35 15,-18-53-15,53 53 16,-106 0-16,70 0 16,142 0-16,-88 0 15,34 0-15,37 0 16,-90 35-16,-52-35 15,124 18-15,-36-18 16,35 0-16,1 0 16,-18 0-16,52 0 15,-16 0-15,-19 0 16,-17 0-16,35 0 0,-88 0 16,70 0-16,1 0 15,-1 0-15,36 0 16,17 0-1,-17 0-15,17 0 0,1 0 16,-1 0 0,53 0 93,283-88-109,-142 53 16,159-18-16,0 17 15,-105 19-15,-19-19 16,36 19-16,-17-36 16,52 18-16,35-18 15,-34 17-15,-36-16 16,52-1-16,-52-36 0,36 36 15,105 18-15,-159 0 16,18-18-16,-106 35 0,18-17 16,52-35-16,-52 34 15,18-17-15,-54 36 16,-17-1 0,17-17-16,18 0 15,-105 35-15,-36-18 16,17 18-16,1 0 15,-230 35 32,-17 53-47,-18-35 16,-35 35-16,17 18 16,-52-18-16,-36-35 0,-17 18 15,87-18-15,142-35 16,-176 52-16,-18-17 15,52-53-15,107 35 16,-71-35-16,106 0 16,35 0-16,-106 0 15,36 0-15,88 0 16,35 0 0,-53-17-16,18 17 15,17 0-15,1-18 0,17 18 16,-18 0-16,36 0 15,0 0-15,-1-18 16,-52 18-16,71 0 16,-19 0-16,1 0 15,-35-17-15,-1 17 16,0 0-16,-17 0 16,18 0-16,17 0 15,-88 0-15,88 0 16,0 0-16,18 0 15,17 0-15,0 0 0,1 0 16,-1 0-16,53 0 94,230-53-94,-159 53 15,0-35-15,17 35 16,-52 0-16,70-36 0,-88 19 16,52 17-16,-34-18 15,-1 18-15,-34 0 16,17 0 0,-18 0-16,-17 0 15,-1 0-15,1 0 31,-71 0 48,-71 18-79,-34 17 15,-124 18-15,-71 0 16,-106 17-16,283-52 15,35-18-15,-36 0 16,1 35-16,17-35 16,-17 18-16,-1 17 0,-70-35 15,89 53-15,-19-53 16,71 0-16,1 0 16,-1 0-16,-18 0 15,18 0-15,1 0 16,16 0-16,36 0 15,-52 0-15,34 0 16,36 0 0,17 0-16,1 0 15,-1 0-15,0 0 16,142-35 46,70-18-46,-53 53-16,35 0 16,-35 0-16,71 0 0,35 0 15,35 0-15,-176 0 16,35 0 0,-70 0-16,-1 0 15,36 0-15,-71 0 16,71 0-16,-18 17 15,-35-17-15,53 18 16,194-18-16,-194 0 16,106 53-16,-124-53 15,-18 0-15,71 0 16,36 0 0,-124 0-16,-18 0 15,0 0-15,-17 0 16,0 0-1,-71 0 32,-71 18-31,-176 35-16,-17-18 16,-1 0-16,71-17 15,-35 17-15,35-35 16,0 0-16,-70 0 15,70 0-15,70 0 16,72 0-16,-37-18 16,90 18-16,-37 0 15,54 0-15,-18 0 16,0 0-16,-141-52 16,106 34-1,-18 0-15,36 18 16,-89-35-16,106 35 15,-35 0-15,35-35 0,18 35 16,-18 0-16,35 0 16,0 0-16,1 0 15,-1 0-15,0 0 16,1 0 15,34-18 32,142-17-63,-35-1 15,87 19-15,-105 17 16,53-35-16,-89 17 16,36 18-16,-35-18 15,35 18-15,-53 0 16,0-35-16,35 35 15,-18 0-15,107-18 16,-107 18-16,89-35 16,-36 35-16,-52 0 15,35 0-15,-18 0 16,71-18 0,-53 1-16,-1 17 15,37-35-15,52 17 16,-53 0-16,0 18 0,-18-35 15,-52 17-15,-1-17 16,-34 35-16,17 0 0,-36 0 16,1 0-16,-1 0 31,1 0-15,-141 35 46,-495 124-46,371-141-16,-53 35 15,18 70-15,0-70 16,-229 18-16,228-18 0,142-53 16,-106 0-1,89 35-15,-54-35 16,35 0-16,-70 0 15,71 0-15,106 0 0,-72 0 16,72 0-16,-1 0 0,-34 0 16,52 0-16,-53 0 15,35 0-15,-35 0 16,18 0-16,35 0 16,-17 0-16,-1 0 15,-35 0 1,53 0-16,36 0 15,-19 0-15,19 0 16,-1 0-16,-17 0 16,17 0-16,1 0 15,34 0 32,230-35-31,-35 17-16,-71 18 15,-18 0-15,-17 0 16,-35 0-16,70 0 16,-88 0-16,17 0 0,1 0 15,-36 0-15,18 0 16,-18 0-16,18 0 16,-35 0-1,17 0-15,18-18 16,53 18-16,-35 0 15,-36-17-15,71 17 16,-53 0-16,17 0 16,54 0-16,-18-36 15,-1 36-15,72-17 16,-36 17-16,-18 0 16,54-18-16,-107-17 15,-17 35 1,0 0-16,-18-36 15,1 36-15,17-17 16,-36 17-16,18 0 16,-17 0-1,-71-18 95,-229 18-110,-36-17 15,160 17-15,-19 0 16,36 0-16,88-18 16,-53-17-16,18 35 15,-18-18-15,36 0 16,-89 18-16,-17 0 15,70 0-15,-70 0 16,-124 0-16,159 36 16,-36-19-16,18 19 15,-17-36-15,70 17 16,-141 1-16,141-18 16,54 17-16,-19-17 15,36 0 1,-1 0-16,1 18 15,0-18-15,-53 0 0,52 35 16,19-35-16,-1 0 0,0 0 16,-17 0-16,18 0 15,-1 0-15,0 0 16,1 0 0,87 0 171,18 0-171,53 0-16,-70 0 15,105 53-15,-70-35 16,71-18-16,-1 35 16,-17-35-16,-18 18 15,-71-18-15,54 18 16,-54-18-16,-34 0 15,17 0-15,-18 0 16,0 0-16,1 0 16,52 35-16,-53-35 15,-17 0-15,-1 0 16,1 0-16,0 0 31,-18 17 47,0 1-78,0 17 16,-53-35-16,-71 18 16,-35 17-16,-88 18 15,71-53-15,35 0 16,-106 0-16,88 0 15,53 0-15,-52-35 16,-19 17-16,71 18 16,-141-35-16,-88-36 15,159 71-15,70 0 16,-17-35-16,17 35 16,18 0-16,-89 0 15,89 0 1,-71 18-16,53-18 15,-52 17-15,-19-17 16,36 36-16,35-36 16,53 0-16,1 0 15,-37 0-15,36 0 16,-88 17-16,106-17 16,-18 0-16,-17 0 15,34 0-15,-17 0 16,-35 0-1,53 0-15,-18 0 0,0 0 16,-35 0-16,35 0 0,18 0 16,-18 0-16,18 0 15,-1 0-15,19 0 16,-19 0-16,-17 0 16,36 0-16,-1 0 15,0 0 1,1 0-16,-1 0 15,18-17 17,0-1 15,0 0-16,0 1-31,35-1 15,1 18-15,34-17 16,-34-1-16,34 18 16,-35-18-16,18 18 0,18-17 15,52 17-15,-87 0 16,34 0-16,1 0 16,17-53-16,-53 35 15,71 0-15,18 1 16,-19 17-1,1 0-15,53 0 16,88 0-16,-106 0 16,212 0-16,-283 0 15,71 0-15,-35 0 16,0 0-16,53 0 16,123 0-16,-141 0 15,36 0 1,-89 0-16,35 0 15,-70 0-15,141 0 16,-88 0-16,-35 0 16,-1 0-16,-17 0 15,53 0-15,-71 0 16,18 0-16,18 0 0,-36 0 16,-17 0-16,-1 0 15,18 0-15,1 0 16,-1 0-16,-17 0 15,-1 0-15,19 0 16,-19 0-16,18 0 16,-17 0-16,0 0 31,-1 0-15,-17 17 15,-70 1-16,-89 35-15,-17-53 16,-71 0-16,141 0 16,-35 0-16,35 0 15,-17 0-15,17 0 0,-35 0 16,52-35-16,-87 35 16,0-18-16,87 0 15,-52-17-15,53 35 16,-18 0-1,-35 0-15,0 0 0,-18-18 16,-17-17-16,-71 35 0,71 0 16,70 0-16,0 0 15,18 18-15,35-18 16,-53 0-16,53 17 16,-18-17-16,1 18 15,17-18-15,-18 18 16,-34-18-16,52 17 0,-88 36 15,88-53-15,0 0 16,-53 0-16,53 0 16,-35 0-16,35 0 15,18 0-15,-18 0 16,0 0-16,-53 0 16,53 0-1,35 0-15,1 0 16,-1 0-16,0 0 15,1 0-15,17-17 110,17-1-110,19 18 15,17-18-15,-18 18 16,0-17-16,36-1 16,-1 0-16,-17 18 15,35 0-15,54-35 16,-89 35-16,70 0 16,106 0-16,-123 0 15,0-17-15,88-19 16,-88 36-1,70-17-15,159-36 16,-158 53-16,-71 0 16,35 0-16,-53 0 15,-18 0-15,1 0 16,0-18-16,-36 18 0,18 0 16,-36 0-16,1 0 15,0 0-15,-1 0 16,1 0-1,-36 0 126,-17 0-125,-36 0-16,-17 0 15,-18 0-15,-70 0 0,0 0 16,35 0-16,-36 0 16,-17 0-16,88 53 15,-52-53-15,87 0 16,-70 0-1,35 0-15,-35 0 0,-53-35 16,88 35-16,-70 0 0,105 0 16,-35 0-16,53 0 15,-17 0-15,-36 0 16,71 0-16,-18 0 16,-18-18-16,1 18 15,-54 0 1,71 0-16,18 0 15,-53 0-15,35 0 16,0 0-16,-35 0 16,35 0-16,0 0 0,18 0 15,-18 0-15,-18 0 0,54 0 16,-19 0-16,-34 0 16,52 0-16,-17 0 15,0 0-15,-1 0 16,-17 0-1,18 0-15,0 0 0,17 0 16,0 0-16,1 0 16,-1 0-16,-17 0 0,17 0 1109,1 0-1093,-1 0-16,0 0 0,1 0 15,-1 0-15,0 0 16,-17 0-16,18 0 16,-1 0-16,0 0 15,1 0-15,-1 0 16,0 0-16,-35 0 15,36 0 1,-18 0-16,-1 0 16,19 0-16,-89 0 15,71 0-15,17 0 16,-17 0-16,17 0 16,-35 0-16,18 0 15,17 0-15,0 0 16,1 0-1,-1 0-15,-17 0 16,17 0 0,1 0-16,-1 0 15,0 0 1,1 0-16,-1 0 16,0 0-16,-17 0 15,18 0 1,-19 0-16,19 0 0,-1 0 15,-17 0 1,-18 0-16,17 0 16,1 0-16,-18 0 15,-35 0-15,53 0 16,17 0-16,-17 0 16,-18 0-16,18 0 15,-36 0-15,18 0 16,18 0-16,17 0 15,1 0 1,-1 0-16,-17 0 16,0 0-16,17 0 15,0 0-15,1 0 16,-1 0 0,0 0-16,1 0 15,-1 0-15,0 0 16,1 0-1,-1 0 1,0 0 0,1 0 15,-1 0-15,1 0 30,-1 0-30,-17 0 0,17 0-1,0 0 1,1 0 0,-1 0 15,0 0 0,1 0 0,-1 0 1,-17 0-1,17 0 31,1 0-30,-1 0-17,0 0 1,1 0 15,-1 0 0,18 0 110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41:36.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9437 15505 0,'-18'0'125,"1"0"-93,-19 0-1,19 0-15,-1 0-16,0 0 15,1 0-15,-1 0 16,-17 0-16,-18 0 15,18 0-15,-18 0 16,-36 0-16,37 0 16,-1 0-16,-18 0 15,1 0-15,17 0 16,-18 0-16,-17 0 0,35 0 16,-35 0-16,35 0 15,-18 0-15,-17 0 16,53 0-16,0 0 15,-1 0-15,-34 0 16,34 0-16,-34 0 16,52 0-16,-35 0 15,18 0-15,0 0 16,35 17 0,-53-17-16,0 0 15,35 0-15,1 0 16,-1 0-16,0 18 15,1-18-15,-1 0 16,-17 0-16,17 0 16,18 18-16,-35-18 15,0 17-15,-1-17 16,-52 18-16,18-18 0,-19 53 16,1-53-16,18 17 15,-19-17-15,37 0 16,16 0-16,-34 0 15,17 0-15,18 0 16,-36 18-16,36-18 16,-18 0-16,-18 0 15,36 0-15,17 0 16,1 0 0,-1 0-16,0 18 15,-17-18-15,-18 0 16,18 0-16,0 0 15,-1 0-15,-70 17 16,54-17-16,34 0 16,-35 0-16,35 0 15,1 0-15,-1 0 16,0 0 0,1 0 30,-1 0-14,1 0-1,-1 0 0,-17 0 0,35-17 1,0-1-17,-18 18 1,18-18 0,-18 18-16,1-35 15,-1 35-15,0-18 16,1 18-16,-1-17 15,1-1-15,-1 18 16,0-17-16,1 17 16,-1-18-1,0 0 1,1 18 15,17-17-31,-18 17 31,-17-18-31,17 18 0,1 0 16,-1 0-16,0 0 16,1 0 15,-1 0-31,0 0 16,-17 0-16,17 0 15,1 0 1,-1 0-16,0 0 0,1 0 15,-1 0-15,1 0 16,-1 0-16,0 0 16,1 0-16,-1 0 15,0 0-15,1 0 0,-1 0 16,0 0 0,-17 0-16,18 0 15,-1 0 1,0 0-1,18-18 126,0 1-94,0-1-16,0 0 0,18 18-31,0 0 16,34-17-16,-34 17 16,17-18-16,1 18 15,87 0-15,-88 0 16,54 0 0,-19 0-16,89 0 15,-89 0-15,72 0 16,-54 0-16,-18 0 15,107-35-15,-124 17 16,105 18-16,-122 0 16,105 0-16,-106 0 15,0 0-15,18 0 16,-17 0-16,-1 0 16,0 0-16,-17 0 0,-1 0 15,54 0-15,-53 0 16,17 0-1,0 0-15,36 0 16,17 0-16,-18 0 16,-34 0-16,140 0 15,-158 0-15,17 0 16,36 0 0,-1 0-16,-35 0 15,1 0-15,-1 0 0,0 0 16,-17 0-16,-1 0 31,-17 18 47,0-1-62,-52 36-1,34-35 1,-17 0-16,-1-1 16,1 1-16,-18 0 15,36-18-15,-1 17 0,0-17 16,1 0-16,-1 0 16,36 0 46,-1 0-62,19-17 16,16-1-16,-16 0 15,-1 1-15,0-1 16,36 18-16,-36 0 16,-17 0-16,52 0 15,-17 0-15,-17 0 16,-19 0-16,1 0 15,-1 0-15,54 0 16,-36 0-16,1 0 16,-1 0-16,35 0 15,-17 0-15,35 0 0,-17 0 16,17 0-16,-35 0 16,35 0-16,-52 0 15,-19 0-15,19 0 16,34 0-16,-52 0 15,17 0-15,0 0 16,36 0-16,-1-35 16,89 35-16,-71 0 15,-35 0-15,88 0 16,-105 0-16,87 0 16,-35 0-1,-52 0-15,16 0 16,19 0-16,-53 0 15,70 0-15,-53 0 16,0 0-16,1 0 0,70 0 16,-71 0-16,0 0 15,-17 0-15,52 0 16,-34 0-16,-1 0 16,18 0-16,17 0 15,-17 0-15,35 0 16,-35 0-16,71 0 15,-71 0-15,0 0 16,0 0-16,35 0 16,-35 0-16,105 0 15,-52 0-15,0 0 16,0 0-16,53-18 16,-53 18-1,35 0-15,-88 0 0,35 0 16,-18 0-16,-17 0 15,53 0-15,-18 0 0,-35 0 16,53 0-16,0 0 16,-53 0-16,17-18 15,-17 18-15,53 0 16,-71 0-16,1 0 16,17 0-16,-1 0 0,-34 0 15,17 0-15,-17 0 16,0 0 15,-36 0 63,-17 0-94,-1 0 15,-52 0-15,35 0 16,18 0-16,-35 0 0,17 0 16,-36 0-16,-69 0 15,105 0-15,-35 0 16,52 0-16,1 0 16,-18 0-1,35 0-15,1 0 16,-19 0-16,-16-17 15,-37 17-15,-246-71 16,282 71-16,-88-17 16,88 17-16,-53 0 15,54 0-15,-19 0 16,18 0-16,18 0 16,0 0-1,-1 0-15,19 0 16,-1 0-16,-17 0 15,17 0-15,53-18 94,-17 18-78,0-18-1,-1 18-15,1-17 16,0-1-16,-1 18 16,1-18-16,52 1 15,-34-18-15,-1 17 16,18 18-16,35 0 0,-70 0 16,70 0-16,18 0 15,-53 0 1,0 0-16,123 0 15,-70 0-15,-53 0 16,17 0-16,18 0 16,-17 0-16,88 0 15,-124 0-15,71 0 16,0 0-16,-71 0 16,71 0-16,35 0 15,-88 0 1,0 0-16,35 0 15,-53 0-15,36 0 16,17 0-16,-35 0 0,0 0 16,53 0-16,-36 0 15,-17 0-15,35 53 16,18-53-16,0 0 0,-35 0 16,17 17-1,-18-17-15,36 0 16,-35 0-16,52 0 15,71 0-15,-53 0 16,0 0-16,-35 0 16,-35 0-16,-36 0 15,177-17-15,-142 17 16,-17 0-16,-18 0 16,1 0-16,52 0 15,-35 0 1,-18 0-16,36 0 15,-54 0-15,19 0 16,-1 0-16,53 0 16,-53 0-16,-17 0 0,0 0 15,-1 0 1,1 0 0,141 0 327,70 53-327,-17-36-16,-124 1 16,88 17-16,-52-17 15,-54 35-15,89-18 16,17-35-16,36 35 15,17-17-15,-52-18 16,34 71-16,-87-54 16,17 1-16,53-18 15,-18 0-15,-70 0 16,35 0-16,0 0 16,-35 0-16,124 18 15,-125-18 1,-34 0-16,-53 0 15,52 0-15,-17 0 16,0 0-16,0 0 0,0 0 16,35 0-16,-35 0 15,35 0-15,-17 0 0,-18 0 16,17 35-16,1-35 16,-18 0-16,35 35 15,-53-35-15,71 0 16,-53 0-1,70 18-15,-17-18 16,-71 0-16,71 0 16,-35 0-16,35 0 15,141 0-15,-177 0 16,71 0-16,-35 17 16,-35-17-16,34 0 15,37 0 1,-19 0-16,-70 0 15,53 0-15,-18 0 16,18 0-16,35 0 16,-70 0-16,-19 0 15,-16 0-15,52 0 16,-53 0-16,0 0 16,-17 0-16,0 0 0,17 0 15,-17 0-15,-1 0 16,1 0-1,0 0 1,-1 0 0,1 0 31,52 0 281,72 0-313,-54 0-15,70 0 16,-52 0-16,71 0 16,-36 0-16,35 0 15,18 0-15,-123 0 0,70 0 16,-71 0-1,72 0-15,-72 0 16,71-17-16,-88 17 0,88-18 16,-35 18-16,0 0 15,-53 0-15,17-18 0,1-17 16,-1 35-16,-52 0 16,53 0-16,-18 0 15,-18 0-15,18-17 16,35 17-1,-35 0-15,-18 0 16,-17 0-16,-1 0 16,19 0-16,-19 0 15,1 0-15,0 0 16,-1 0-16,19 0 16,-19 0-16,36 0 15,-18 0 1,1 0-16,-19 0 15,1 0-15,17 0 16,-17 0 0,17-18-1,0 0 1,1 18-16,52 0 0,-35 0 16,0 0-16,35 0 15,-35-35-15,0 35 16,17 0-1,-17 0-15,18 0 0,-54 0 16,36 0-16,-17 0 0,-1 0 16,0 0-16,-17 0 15,17 0-15,-17 0 16,-1 0-16,1 0 16,0 0-16,17 0 15,-17 0-15,52 0 16,-52 0-1,17 0-15,-17 0 16,-1 0-16,1 0 16,0 0-16,-1 0 15,1 0-15,0 0 16,-1 0 0,1 0-16,-1 0 15,1 0-15,17 18 16,-17-18-16,0 0 15,-1 0-15,1 0 16,0 0 0,-1 0-16,1 0 0,17 0 15,-17 0-15,-1 0 16,1 0 0,17 0-16,-17 0 15,0 0-15,-1 0 16,1 0-16,-1 0 15,1 0-15,0 0 16,17 17-16,0-17 16,18 0-16,-35 0 15,17 0-15,-17 0 16,-1 0-16,36 0 16,-35 0-16,0 0 15,-1 0-15,1 0 0,0 0 16,-1 0-1,1 0-15,17 0 16,-17 0-16,-1 0 16,1 0-1,0 0-15,-1 0 16,1 0 0,0 0-1,-1 0 1,1 0-1,17 0-15,-17 0 16,17 0-16,-17 0 16,35 0-16,-36 0 15,19 0-15,-19 0 16,1 0-16,17 0 16,0 0-1,-17 0-15,0 0 47,-1 0-16,1 0 1,0 0-1,-1 0 63,1 0-63,17 0 16,-17 0-16,-18 18-15,17-18-1,-17 18 48,18-18 62,-18 17-78,0 1 46,0-1-46,0 1-16,0 0 1,0-1 15,0 1-16,0 0 47,0-1 141,-35-17-172,35 36-47,-18-36 15,0 17 32,1-17-31,-1 0 15,1 0 16,-1 0-32,0 0 1,-17 0 15,17 0-15,1 0 15,-1 0 0,0 0 16,1 0-31,-1 0 0,1 0 15,-1 0-31,0 0 15,1 0 1,-1 0 0,0 0-1,1 0-15,-1 0 16,-35 0-16,-17-35 16,34 35-16,1 0 15,0 0-15,-18 0 0,18 0 16,-1 0-16,-17 0 15,-17 0 1,52 0-16,-17 0 16,0 0-16,-18 0 0,17 0 15,1 0-15,17 0 0,-17 0 16,18 0-16,-19 0 16,19 0-16,-1 0 15,0 0 1,1 0-16,-1 0 15,0 0-15,-17 0 16,18 0-16,-1 0 16,0 0-1,1 0-15,-1 0 16,0 0 0,-35 0-1,18 0-15,0 0 0,0 0 16,17 0-16,-35 0 15,35 0 1,-17 0-16,18 0 16,-19 0-16,-17 0 15,36 0-15,-1 0 16,0 0-16,1 0 16,-1 0-16,0 0 15,1 0-15,-18 0 16,17 0-16,0 0 15,18 18-15,-35-18 16,17 17 0,1-17-16,-1 0 15,-17 0-15,35 18 16,-18-18 0,1 0-1,-1 0-15,0 0 0,1 0 16,-1 0-1,0 0-15,-17 0 16,17 0-16,1 0 16,-1 0-16,0 0 15,1 0 1,-1 0-16,1 0 0,-19 0 16,19 0-1,-19 0-15,19 0 16,-1 0-16,0 0 15,1 0 1,-1 0-16,1 0 0,-1 0 16,0 0-16,1 0 0,-1 0 15,0 0-15,1 0 16,-1 0-16,-17 0 16,17 0-16,1 0 15,-1 0-15,0 0 16,1 0-16,-19 0 15,-17 0-15,36 0 16,-1 0 0,1 0-16,-1 0 15,0 0-15,1 0 16,-19 0-16,19 0 16,-19 0-16,19 0 15,-36 0-15,0 0 16,35 0-16,1 0 15,-1 0-15,0 0 16,1 0 0,-1 0-16,-35 0 15,36 0-15,-1 0 16,0 0-16,1 0 16,-1 0-16,0 0 0,-35 0 15,18 0-15,0 0 16,0 0-16,-18 0 15,17 0-15,1 0 0,0 0 16,0 0 0,-18 0-16,0 0 15,17 0-15,-69 0 16,34 0-16,36 0 16,-36 0-16,18 0 15,0 0-15,-70 35 16,70-35-16,18 18 15,-53-18-15,52 0 16,1 17 0,-71-17-16,88 0 15,-17 0-15,0 0 16,17 0-16,1 0 16,-19 0-16,19 0 15,-1 0-15,0 0 16,1 0-16,-18 0 15,17 0 1,-35 0-16,35 0 16,-17 0-16,0 0 15,0 0-15,-18 0 16,-18 0-16,36 0 16,17 0-16,-17 0 15,0 0-15,-1 0 16,-87 0-16,88 0 15,17 0-15,-53 0 16,18 18 0,18 35-16,-53-53 15,35 18-15,18-18 16,-1 0-16,19 0 16,-36 0-16,-18 0 15,36 0-15,-18 0 16,0 0-16,18 0 15,0 0-15,-18 0 16,18 0-16,-1 0 16,1 0-16,0 0 0,-18 0 15,18 0-15,-1 0 16,1 0-16,0 0 16,-18 0-16,35 0 15,-17 0-15,17 0 16,1 0-16,-54 0 15,36 0-15,-1 0 16,19 0-16,-18 0 16,-18 0-1,-36 0-15,36 0 16,1 0-16,16 0 16,1 0-16,0 0 15,-36 0-15,36 0 16,0 0-16,-18 0 15,0 0-15,18 0 16,-36 0 0,18 0-16,18 0 15,0 0-15,-1 0 16,1 0-16,-18 0 16,18 0-16,-1 0 0,19 0 15,-1 0-15,-17 0 16,0 0-16,-1 0 0,1 0 15,-53 0-15,53 0 16,-1 0 0,19 0-16,-72 0 15,54 0-15,0 0 0,-18 0 16,0 0-16,18 0 16,0 0-16,-1 0 0,1 17 15,0-17-15,-1 0 16,1 0-16,0 18 15,0-18-15,-1 0 16,1 0-16,0 0 16,17 0-1,-17 0-15,-18 0 16,35 0-16,-35 0 16,18 0-16,0 0 0,-18 0 15,0 0-15,18 0 16,-1 0-16,1 0 15,0 0-15,17 0 0,1 0 16,-1 0 0,0 0-16,1 0 15,-1 0-15,-17 0 16,17 0-16,0 0 16,1 0-16,-18 0 15,17 0-15,-35 0 16,35 0-1,1 0-15,-1 0 16,0 0-16,-17 0 16,18 0-16,-19 0 15,1 0-15,-36 0 16,1 0-16,17 0 16,0 0-16,-70 0 15,87 0-15,1 0 16,0 0-16,-18 0 15,0 17-15,18-17 16,-1 0-16,-17 0 0,18 0 16,0 0-16,17 0 15,1 0-15,-36 0 16,35 0 0,-17 0-16,17 0 15,0 0-15,1 0 0,-1 0 16,1 0-16,-1 0 15,0 0-15,1 0 16,-1 0-16,0 0 16,-17 0 546,0 0-562,-18 0 0,-18 0 16,18 0-16,18 0 15,0-17-15,-36-18 16,36 35 0,-35-18-16,-54 18 15,53 0-15,-34 0 16,34 0-16,-35 0 16,53 0-16,-35 0 15,-35 0-15,52 0 0,18 0 16,-17 0-16,17 0 15,17 0-15,-52-18 16,35 18-16,0 0 0,-17 0 16,17 0-1,0 0-15,-88 0 16,70 0-16,-17 0 0,-18 0 16,53 0-16,-17 0 15,17 0-15,-18 0 16,18 0-16,1 0 0,16 0 15,19 0-15,-36 0 16,0 0-16,35 0 16,-35 0-1,-53 0-15,89 0 16,-36 0-16,0 0 16,18 0-16,-1 0 15,-17 0-15,1 0 16,16 18-16,1-18 15,17 18 1,-17-18-16,0 0 16,17 0-16,1 17 15,-1-17-15,0 0 16,1 0-16,-1 0 16,0 0-16,1 0 15,-1 0 1,0 0-1,1 0 1,-1 0 0,0 0 15,1 0-15,-1 0 15,1 0 16,-19 0-32,19 0-15,-1 0 0,0 0 16,1 0 0,-1 0-1,0 0 1,1 0-16,-18 0 15,17 0-15,0 0 16,1 0-16,-1 0 16,0 0-16,1 0 15,-19 0-15,-16 0 16,34 0-16,0 0 16,1 0-1,-1 0-15,0 0 0,1 0 16,-19 0-16,19 0 15,-18 0-15,-1 0 16,1 0 0,0 0-16,-18 0 15,35 0-15,0 0 16,1 0-16,-36 0 16,35 0-16,-17 0 15,0 0-15,17-17 16,-35 17-1,36 0-15,-1 0 16,-17 0-16,-1 0 0,19 0 16,-19 0-1,1 0-15,0 0 16,-36 0-16,36 0 16,0 0-16,-1 0 15,1 0-15,0 0 16,-18 0-16,0 0 15,35 0-15,-17 0 16,0 0 0,17 0-16,1 0 15,-1 0-15,-17 0 16,17 0-16,0 0 16,-34 0-16,34 0 15,0 0-15,-17 0 0,17 0 16,1 0-16,-19 0 15,19 0-15,-1 0 16,-17 0-16,17 0 0,1 0 16,-36 0-1,35 0-15,0 0 16,-17 0-16,17 0 16,1 0-1,-1 0-15,1 0 0,-19 0 16,19 0-16,-1 0 15,-17 0 439,-1 0-454,1 0 15,0 0-15,-18 0 16,18 0-16,-1 0 15,1 0-15,-18 0 16,0 0-16,-17 0 0,-1 0 16,18-18-1,-35 18-15,18 0 16,17 0-16,-18 0 0,18 0 16,0 0-16,18 0 0,0 0 15,-18 0-15,35 0 16,0 0-16,-17 0 15,18 0-15,-1 0 16,-53 0-16,36 0 16,17 0-16,-87 0 15,52 0 1,17 0-16,1 0 16,-18 0-16,0 0 15,-35 0-15,0 0 16,53 0-16,17 0 15,-17 0-15,-1 0 16,-34 0-16,52 0 0,1 0 16,-1 0-16,0 0 15,1 0-15,-1 0 16,0 0-16,1 0 16,-1 0-16,0 0 15,1 0-15,-1 0 16,1 0-16,-1 0 15,-53 0-15,54 0 0,-1 0 16,-17 0-16,0 0 16,17 0-16,-35 0 15,18 0-15,-18 0 16,17 0-16,-52 0 16,71 0-16,-19 0 15,19 0-15,-54 0 16,36 0-16,17 0 15,1 0 1,-1 0-16,0 0 0,-35 0 16,36 0-16,-1 0 15,-17 0 1,17 0-16,-35 0 16,36 0-16,-1 0 15,-17 0-15,17 0 16,-17 0-16,-36 0 15,36 0-15,17 0 0,-52 0 16,-1 0-16,18 0 16,-17 0-16,17 0 15,18 0-15,-1 0 16,1 0-16,-18 0 16,18 0-16,0 0 15,-1 0-15,19 0 16,-36 18-16,17-1 15,19-17-15,-1 0 16,-17 18-16,17-18 16,-17 0-16,17 0 15,1 0-15,-1 0 16,0 0 0,1 0-16,-1 0 15,1 0-15,-19 0 16,19 0-16,-1 0 15,0 0-15,1 0 16,-19 0-16,1 0 0,-18 0 16,18 0-16,0 0 15,-1 0-15,-17 0 16,1 0-16,16 0 16,19 0-16,-19 0 15,-17 0-15,36 0 16,-1 0-16,1 17 0,-1-17 15,0 0 1,1 0-16,-19 0 16,19 0-16,-1 0 0,0 0 15,1 0 17,-1 0-32,0 0 15,1 0-15,-18 0 16,17 0-1,0 0-15,1 0 0,-1 0 16,0 0-16,1 0 16,-54 0 374,1 0-390,-36 0 16,53 0-16,0 0 16,0 0-16,-17-17 15,17 17-15,17 0 16,-17-18-16,0 18 15,18 0-15,0 0 16,-18 0-16,35 0 16,-17 0-16,17 0 15,-17 0 1,-35 0-16,52 0 16,-17 0-16,-1 0 15,-69 0-15,34 18 16,18-1-16,0-17 15,18 0-15,0 0 16,-1 18-16,19-18 0,-36 0 16,18 0-16,17 0 15,0 0 1,-17 0-16,17 18 16,-17-18-16,17 0 15,1 0-15,-18 0 16,17 0-16,-70 0 15,52 0-15,1 0 16,0 0-16,-18 0 16,18 0-16,-36 0 15,53 0-15,-34 17 16,16-17 0,1 0-16,17 0 15,1 0-15,-1 0 16,-17 0-16,17 0 15,0 0-15,1 0 16,-1 0-16,1 0 31,-1 0 1,0 0-1,1 0 16,17-17 0,0-1-32,0 0 1,0 1-1,0-1 1,17 18 0,1-17-16,0 17 15,-18-18 1,17 18-16,1-18 16,-1 18-1,-17-17 1,18 17-16,17 0 15,-17 0 1,0 0-16,-1 0 16,-17-36-1,18 36-15,0 0 63,-1 0-48,1 0 17,-18-17-32,35 17 15,-17 0 32,-18-18-31,17 18 31,1 0-16,0 0-15,-18-18-1,17 1 1,1 17-16,0 0 15,-1 0-15,1 0 16,0 0-16,-1 0 16,1 0-16,-1 0 31,1 0-31,0 0 31,17 0-15,-17 0-16,-1 0 0,1 0 15,-18-18-15,35 18 16,1 0-16,-1 0 16,18-17-16,17 17 15,-34-18-15,34 18 16,1 0 0,-1 0-16,-17-18 15,-35 18-15,52 0 16,-17 0-16,-18 0 15,1 0-15,-19 0 0,1-35 16,53 17-16,-18 18 16,-18 0-16,71 0 15,-53 0-15,-1 0 0,-16 0 16,70 0 0,-18 0-16,-18-17 15,-34 17-15,17 0 16,-18 0-16,53 0 0,-53 0 15,1 0-15,-1 0 0,0 0 16,-17 0-16,52 0 16,-34 0-16,69 0 15,-52 0-15,-17 0 16,87 0 0,-52 0-16,-1 0 15,-17 0-15,-18 0 16,1 0-16,34 0 15,-34 0-15,-1 0 0,18 0 16,0 0-16,-36 0 16,19 0-16,-1 0 15,0 0-15,18 0 16,-18 0-16,1 0 0,16 0 16,54 0-1,-18 0-15,36 0 16,-71 0-16,88 0 0,-70 0 15,-1 0-15,36 0 16,-53 0-16,-18 0 0,36 0 16,-36 0-16,0 0 15,1 0-15,16 0 16,-16 0 0,-1 0-16,-17 0 15,-1 0-15,19 0 0,-1 0 16,-18 0-16,19 0 15,-19 0-15,1 0 16,0 0-16,17 0 16,-17 0 15,-18 17-31,-71 1 1953,-70-18-1953,-18 0 16,-17 0-16,35 0 15,70 0-15,-70 0 16,35 0-16,-35 0 0,-106 0 16,106 0-16,-159 35 15,159-35-15,0 18 16,-53 17-16,176-35 15,-88 0-15,36 0 16,17 0-16,-18 0 16,1 0-16,-1 18 15,-87-18-15,105 0 16,-88 17-16,88-17 16,-53 0-16,53 0 15,-88 0 1,88 0-16,18 18 15,-54 0-15,54-1 16,0 36-16,-1-53 16,-16 0-16,34 0 0,0 0 15,1 0-15,-1 0 16,0 0-16,1 0 16,-1 0-16,-17 0 15,17 0 1,-17 18-16,0-18 15,-18 35-15,-35-35 16,52 18-16,1-18 16,-18 0-16,18 0 15,17 0-15,-17 0 16,17 0-16,18 17 16,-17-17-16,-19 18 15,19-18-15,-19 18 16,19-18-1,-1 35-15,0-17 16,1-1-16,-18 1 16,17-18-16,0 0 15,1 18-15,17-1 16,-18 1-16,0-1 16,1-17-16,-1 0 15,-17 0 16,35 36-31,-18-36 63,1 0-16,-1 0-16,0 0 16,1 0-16,-1 0 0,0 0 32,-17 0-16,17 0-16,18-18-15,-17 18-1,34 0 267,1 0-267,0 0-15,-1 0 16,1 0-1,0 0 17,-1 0-17,1 0 17,-18 18-17,18-18 1,-1 0 15,1 0-15,-1 0-1,1 0 1,0 0 15,-1 0-31,1 17 16,0-17-16,52 0 15,-17 18-15,-18-18 0,1 18 16,-1-18-16,-17 17 16,-1-17-1,1 0-15,-18 36 16,18-36 0,-1 0-1,1 0 1,-18 17-16,17-17 15,1 18-15,0 0 16,-1-18-16,19 0 16,-19 17-16,1-17 15,0 0-15,17 0 16,-18 0-16,1 0 16,0 0-16,-18 18 15,17-18 1,1 0-16,-18 17 15,18-17-15,35 0 16,-36 0-16,1 0 16,-1 0-16,1 0 15,0 0 17,-18 18-32,17-18 15,-17 18 16,18-18-15,-18 35 15,35-35-31,-35 18 32,0-1 30,0 1-31,0 0-15,0-1-16,0 1 16,-17-1-16,-1 19 15,0-36-15,1 17 16,-1-17-16,0 0 15,1 0 1,-1 0 0,-17 0-1,17 0 1,1 0 0,-1 0-1,0 0 1,1 0-16,-1 0 15,0 0-15,1 0 16,-1 0-16,1 0 16,-19 0-16,1 0 15,17 0-15,-35 0 16,18 0-16,0 0 16,0 0-16,17 0 15,-35 0-15,35 0 16,-17 0-1,17 0-15,1 0 16,-1 0-16,-17 0 16,17 0-1,1 0 1,-1 0 15,0 0-31,1 0 0,-1 0 16,0 0-1,1 0-15,-1 0 16,1 0 0,-1 0-1,0 0 1,18-35 0,-17 35-16,-1 0 31,0 0 16,1 0-32,-19-18 1,19 18 0,-1-17-16,0 17 15,1 0 1,-1 0-16,18-18 15,-17 18-15,17-17 32,-18 17-17,18-18 1,-35 18 0,35-18 15,0 1-16,0-19 1,0 19 0,17 17-16,1 0 15,0-18 1,-1 0 0,1 18-16,-1 0 15,-17-17 1,18 17-16,0 0 0,17-18 15,-17 18 1,-1-17 15,-17-1 1,18 18-17,-18-18 1,18 18 15,-18-35-31,17 35 31,1 0 1,0 0-1,-18 18 234,17-1-249,-17 1-16,35 0 16,18 17-1,-17-18-15,-1 1 16,18 0-16,-18-18 16,-17 0-16,17 0 15,-35 17-15,18-17 0,-1 0 16,19 0-16,-19 0 15,1 0 1,0 0-16,-1 0 16,18 0-1,18 0-15,-17 18 16,-1-18-16,0 0 16,-17 0-16,35 0 0,-18 0 15,0 0-15,1 0 16,-19 0-1,18 0-15,-17 0 16,0 0-16,-1 0 31,1 0-15,0 0 15,-1 0-15,1 0-16,17 0 15,-17 0-15,-1 0 16,1 0 0,0 0-16,-1 0 15,1 0-15,0 0 16,-1 0 0,1 0-16,0 0 15,-1 0-15,1 0 31,0 0 1,17 0-32,0 0 15,-17 0-15,-1 0 16,1 0-16,0 0 16,17 0-1,-17 0 1,34 0-16,-16 0 15,-19 0-15,1 0 16,0 0-16,-1 0 16,19 0-16,-19 0 31,1 0-15,0 0-1,-1 0 32,1 0-16,-1 0 16,1 0-16,17 0 1,-17 0 124,-36 0 125,1 0-281,-1 0 16,-17 0-16,17 0 15,1 0-15,-1 0 16,-17 0-16,-1 0 16,-17 0-16,18-18 15,0 1-15,0-1 16,-18 18-16,17-18 16,19 18-16,-1 0 15,0 0-15,1 0 16,-1 0-16,-17 0 15,17 0 1,1-17-16,-1 17 16,0-35-16,-52 17 15,52 18-15,0-18 16,1 18-16,-1 0 16,1 0-16,-1 0 15,18-17-15,-18 17 16,18-18 46,0 0-15,-17 18-16,-19 0-31,19 0 0,-19 0 16,1 0-16,0-17 16,-18 17-16,18-18 15,17 18-15,-17 0 16,17 0 0,1 0-16,-19 0 0,36-18 46,0-17-14,0 17-1,18 18-31,0-17 16,-1 17-1,1 0 1,-1 0-16,19 0 15,17-18-15,-36 18 0,1 0 16,0 0 0,-1 0-16,1 0 15,-1 0-15,1 0 16,17 0 0,-17 0-16,0 0 0,-1 0 15,19 0-15,-19 0 16,36 0-16,-18 0 15,-17 0-15,0 0 16,-1 0 15,1 0-31,35 0 0,-18 0 16,53-35-16,-70 35 16,88 0-16,-36 0 15,-34 0-15,17-18 16,0 18-16,-18 0 15,35 0-15,1 0 16,-36 0 0,-17 0-16,35 0 15,-36 0-15,1 0 16,35 0-16,-35 0 16,34-17-16,-34 17 15,0 0-15,-1 0 16,1 0-16,0 0 15,-1 0-15,19 0 16,-1 0 0,-18 0-16,1 0 15,0 0-15,17 0 16,-17 0-16,35-18 16,-18-17-16,0 35 15,0 0-15,1 0 16,17 0-16,-18 0 15,-17 0-15,17 0 16,53-18-16,-53 18 16,1 0-1,-1-18-15,0 18 16,36-17-16,-36 17 16,-17 0-16,17 0 15,0 0 1,-17 0-16,17 0 0,0 0 15,1 0-15,17-18 16,-18 18 0,0 0-16,0 0 15,1 0-15,17 0 0,-18 0 16,-18 0-16,1 0 0,0 0 16,-1 0-16,19 0 15,-19 0-15,1 0 16,17 0-16,-17 0 15,0 0 1,-1 0-16,18 0 16,1 0-16,-19 0 15,1 0-15,0 0 16,-1 0-16,1 0 16,35 0-16,-36 0 0,1 0 15,0 0 1,-1 0-16,1 0 15,0 0-15,-1 0 0,1 0 16,0 0 0,-1 0-16,1 0 15,0 0 1,-1 0-16,-17 18 47,0-1 15,0 19-46,-17-19 0,-1 1-16,0 0 15,-17-18-15,17 17 16,1-17-16,-19 0 15,1 0-15,17 0 0,1 0 16,-1 0 0,-35 0-16,36 0 15,-19 0-15,19 0 16,-19 0-16,-34 0 16,35 0-16,-18 0 15,-36 0-15,37 0 16,-90 0-16,107 0 15,0 0-15,17 0 16,1 0-16,-19 0 16,1 0-1,17 0-15,1 0 0,-1 0 0,-17 0 16,-18 0 0,18 0-16,-1 0 15,1-17-15,-35-1 16,34 0-16,1 18 15,17-17 1,1 17-16,-1 0 0,-17 0 16,17 0-1,1 0-15,17-18 32,-18 18-17,0 0-15,1 0 16,-19 0-16,19 0 0,-36 0 15,18 0-15,17 0 16,-17 0-16,17 0 16,-35 0-1,35 0-15,-17 0 0,17 0 16,1 0-16,-36 0 16,35 0-16,1 0 15,-1 0-15,0 0 16,1 0-1,-1 0-15,0 0 16,36 0 187,17 0-187,1 0-16,17 0 15,-1 0-15,1 0 16,-17 0-16,-1 0 16,18 0-16,-18 0 15,18 0-15,-18 0 16,1 0-16,69 0 16,-34 18-16,-36-18 0,71 0 15,-88 0-15,105 17 16,-87-17-16,-19 0 15,18 0-15,54 18 0,-54-18 16,18 0-16,0 0 16,0 0-1,17 0-15,-17 0 16,53 0-16,-71 0 16,1 0-16,16 0 15,-16 0-15,-19 0 16,19 0-16,-1 0 0,18 0 15,-18 0-15,-17 0 16,17 0-16,-17 0 16,-1 0-1,19 0-15,-19 0 16,1 0-16,0 0 16,17 0-16,-18 0 15,19 0-15,-1 0 16,-17 0-16,-1 0 15,19 0 1,-19 0-16,36 18 16,-18-18-1,1 0-15,-1 0 16,18 0-16,17 0 16,-52 0-16,0 0 15,17 0-15,35 0 16,-34 17-16,34 1 15,-17-18-15,-17 18 16,-1-18-16,0 0 16,0 0-1,1 0-15,-19 0 0,19 0 16,-1 0-16,-18 0 0,36 0 16,-17 0-16,-1 0 15,0 0-15,1 0 16,16 0-16,-34 0 15,17 0-15,-17 0 16,0 0 0,-1 0 15,19 0-15,-36 17 46,70-17 313,-35 0-359,1 0-16,69 0 15,-87 0-15,53 0 0,-1 18 16,-17-18-16,18 0 16,-1 0-16,-17 0 15,18 0-15,-1 0 16,-17 0-16,35 0 15,-35 0-15,0 0 16,18 0-16,-54 0 16,19 0-1,-19 0-15,19 0 16,-1 0-16,0 0 16,18 0-16,-35 0 15,17 0-15,-17 0 16,-1 0-16,1 0 15,17 0 1,-17 0 0,17 0-1,0 0 1,1 0-16,17 0 16,-18 0-16,0-18 0,0 18 15,1 0-15,-1 0 16,-17 0-1,-1 0-15,1 0 16,0 0-16,-1 0 0,1 0 16,17 0 15,0 0-31,1 0 16,-1 0-16,-17 0 15,34 0-15,-16 0 16,-1 0-16,0 0 0,36 0 15,-18 0-15,-18 0 16,71 0-16,-71 0 16,0 0-16,1 0 15,-1 0 1,18 0-16,-18 0 0,0 0 16,1 0-16,-19 0 0,1 0 15,0 0-15,-1 0 16,1 0-1,0 0 1,-1 0 0,1 0-16,-1 0 15,36 0-15,-35 0 16,0 0-16,-1 0 16,1 0-1,0 0 1,-1 0-1,1 0-15,35 0 0,-36 0 16,19 0-16,17 0 16,0 0-16,-18 0 15,0 0-15,0 0 16,1 0-16,-1 0 16,-17 0-16,-1 0 15,19 0-15,-1 0 16,35 0-16,-52 0 15,0 0 1,-1 0-16,19 0 16,-19 0-16,1 0 15,-1 0-15,19 0 16,-19 0-16,1 0 16,17 0-16,1 0 15,-1 0-15,0 0 0,0 0 16,1 0-16,-19 0 15,36 0-15,-18 0 16,1 0-16,-1 0 16,18 0-16,-18 0 15,1 0 1,-1 0-16,53 0 16,-35 0-16,-18 0 15,0 0-15,36 0 16,-36 0-16,36 0 15,-18 0-15,-18 0 16,0 0-16,1 0 16,17 0-16,17 0 15,-52 0 1,17 0-16,-17 0 16,35 0-16,-18 0 15,0 0-15,0 0 16,1 0-16,-1 0 15,0 0-15,-17 0 16,-1 0-16,1 0 0,17 0 16,-17 0-16,17 0 15,-17 0-15,17-17 16,-17 17-16,0 0 16,17 0-16,-18 0 15,1 0-15,0 0 16,-1 0-1,36 0 392,18 0-407,-18 0 0,17 0 15,-17 0-15,18 0 16,-36 0-16,53 35 16,18-35-16,-18 0 15,0 0-15,71 17 16,-53-17-16,-18 0 15,-35 0-15,35 0 16,-52 0-16,-19 0 16,1 0-16,0 0 15,17 0 1,-18 0-16,1 0 16,0 0-16,-1 0 15,1 18 1,0-18-16,-1 0 15,19 0 1,-19 0 0,1 0-1,0 0-15,17 0 16,0 0 0,18 0-16,35 0 15,36 0-15,-36 0 16,-35 0-16,0 0 15,-18 0-15,0 0 16,0 0-16,18 0 0,-17 0 16,-1 0-16,18 0 15,0 0-15,17 0 16,-17 0-16,-17 0 16,34 0-16,-35 0 15,1 0-15,-1 0 16,71 0-16,-89 0 15,89 0-15,-70 0 16,-1 0-16,35 0 16,-17 0-16,18 0 15,35 0-15,-53 0 16,-18 0 0,0 0-16,53 0 15,-52 0-15,52 18 16,35-18-16,-87 0 15,16 0-15,37 0 16,-36 0-16,35 0 16,-53 0-16,0 0 15,18 0-15,35 0 16,-52 0 0,17 0-16,-18 0 0,18 0 15,-18 0-15,-17 0 0,-1 0 16,1 0-16,17 0 15,36 17-15,-36-17 16,0 0-16,-17 0 16,53 0-16,-36 18 15,0-18-15,-17 0 16,-1 0 0,36 0-16,-35 0 15,17 0-15,18 0 16,35 0-16,-52 0 15,-1 0-15,0 0 16,18 0-16,-18 0 16,18 0-16,-35 0 15,0 0-15,35 0 407,-18 0-407,71 0 0,-18 0 15,-53 0-15,36 0 16,-18 0-16,-18 0 15,0 0-15,18 0 16,-18 0-16,1 18 16,-1-18-16,0 17 15,53 19-15,-52-36 16,-19 17 0,19-17-16,-1 0 15,0 0-15,0 0 16,36 0-16,35 0 15,-53 0-15,53 0 16,-18 0-16,35 0 16,-52 0-16,-1 0 15,-17 0-15,-18 0 16,1 0-16,-1 0 16,-17 0-1,17 0-15,-17 0 63,-1 0-48,1 0 1,0 0 0,-1 0-1,1 0 1,17 0-1,-17 0-15,17 0 16,0 0-16,1 0 0,34 0 16,18 0-16,-17 0 15,17 0-15,-35 0 16,0 0-16,35 0 16,-35 0-1,-18 0-15,18 0 0,-18 0 0,36 0 16,-36 0-16,53 0 15,-35 0-15,0 0 16,0 0-16,-17 0 16,-1 0-16,0 0 15,18 0-15,-35 0 16,17 0-16,-17 0 16,-1 0-1,1 0-15,-1 0 47,19 0 312,52 0-343,-70 0-16,123 0 0,-106 0 16,71 0-16,-36 0 15,19 0-15,16 0 16,-34 0-16,35 0 16,35 0-1,0 0-15,-88 0 16,17 0-16,1 0 15,-18 0-15,18 0 0,-1 0 16,-52 0-16,70 0 16,-35 0-16,-18 0 15,0 0-15,54 0 0,-37-17 16,1 17-16,36 0 16,-54-18-1,0 18-15,0 0 16,18 0-16,-35 0 15,17-18-15,1 18 16,-1 0-16,0 0 16,-17 0-16,17 0 0,-17 0 15,-1 0 1,19 0-16,-1 0 16,0 0-16,0 0 15,1 0-15,34 0 16,-34 0-16,-1 0 15,0 0-15,36 0 16,-36 0-16,0 0 0,-17 0 16,-1 0-16,1 0 15,0 0-15,17 0 0,-17 0 16,-1 0-16,1 0 16,0 0-16,17-17 15,-18 17 1,1 0-16,17 0 15,-17 0-15,0 0 16,-1 0 0,19 0-16,-19 0 0,18 0 31,-17 0-31,0 0 16,-1 0-16,1 0 15,0 0-15,-1 0 16,36 0-16,-35 0 15,0 0-15,-1 0 16,1 0 0,-1 0-1,19 0-15,17 0 16,-18 0-16,0-18 16,-17 18-16,-1 0 0,1 0 15,0 0 1,-1 0-16,1 0 15,17 0-15,-17 0 16,0 0-16,-1 0 31,1 0 16,17 0-16,-17 0 16,-1 0-31,1 0 0,0-18-16,-1 18 15,1 0-15,0 0 16,17 0 15,-17 0-15,-1 0 15,1 0-15,-1 0 15,1 0 0,0 0 0,-1 0 1,1 0-1,0 0 16,-1 0-16,1 0 0,0 0 0,-1 0-15,1 0-16,-1 0 16,19 0-1,-19 0-15,1 0 32,0 0-1,-18-17 78,0-1-62,0 0-31,0 1 46,0-1-31,0 1 16,-18 17-31,0 0 0,-17 0-16,17 0 15,1 0 1,-1 0-1,1 0-15,-1 0 16,0 0-16,1-18 16,-1 18-16,0 0 0,1 0 15,-1 0-15,0 0 16,1 0-16,-1 0 16,1 0-1,-19 0 1,19 0-1,-1 0-15,-17 0 0,-1-18 16,1 1-16,-18 17 16,18 0-16,17 0 15,1-18-15,-1 18 16,0 0-16,-17-18 16,17 18-16,-17 0 15,18-35-15,-1 35 0,0 0 16,1 0-1,-19-18-15,19 18 16,-19-17-16,1 17 16,0 0-16,17 0 15,-35-18-15,36 18 16,-19 0-16,1-17 16,-53-1-16,35 18 15,0 0 1,-17 0-16,-54 0 15,71 0-15,-35 0 16,35 0-16,18 0 16,-18 0-16,0-18 15,18 18-15,-18 0 0,0 0 16,18 0-16,-1 0 16,1 0-16,-18 0 15,-17 0-15,34 0 0,1 0 16,-36 0-1,36 0-15,17 0 16,1 0-16,-18 0 16,-1 0-16,19 0 15,-1 0-15,0 0 16,1 0-16,-19 0 16,-52 0-16,53 0 15,0 0 1,-1 0-16,-16 0 15,16 0-15,1 0 16,0 0-16,-53 0 16,35 18-16,0-18 15,-88 53-15,52-53 16,19 17-16,-1-17 16,-35 18-16,53-18 15,1 35 1,-54-35-16,35 18 0,18-18 0,-17 0 15,17 0-15,18 0 16,-1 0-16,-17 0 16,18 0-16,0 0 15,0 0-15,-18 0 16,-36 35-16,36-35 16,-70 0-16,70 0 15,18 0-15,0 0 16,-1 0-1,1 0-15,0 18 16,-36-18-16,36 0 16,17 0-16,1 0 15,-1 0-15,0 0 16,1 0-16,-1 0 16,0 0-16,1 0 15,-1 0-15,-17 0 16,17 0 31,36 0 46,17 0-93,-17 0 16,35-18-16,-18 1 16,0-36-16,0 35 0,89 0 15,-89 1-15,18 17 16,-18 0-16,18 0 16,-17 0-16,-19 0 15,1 0-15,0 0 16,34 0-1,-34 0-15,35 0 16,-18 0-16,36 0 16,17 0-16,159 0 15,-71 0-15,36 0 16,-106 0-16,70 0 16,-88 0-16,89 0 15,-142 0-15,18 0 16,18-18-1,-18 18-15,52 0 16,-34 0-16,35 0 0,-53 0 16,35 0-16,-18 0 15,1 0-15,-36 0 0,-17 0 16,17 0-16,-17 0 16,-1 0-16,1 0 15,0 0-15,-1 0 16,1 0-1,0 0-15,17 0 32,-17 0-17,-18 18-15,17-18 16,1 0 0,-1 0-1,1 0 1,0 0-16,-1 0 15,19 0 32,-19 0-31,-17 17 15,0 19 32,-35-19-48,0 1-15,-1-18 16,-16 0-16,-37 0 16,36 0-16,-35 0 15,-18 0-15,53 0 16,-52 0-16,52 0 15,-35-18-15,-18-35 16,35 53-16,-52 0 16,35 0-16,-36 0 0,-35 0 15,53 0-15,54 0 16,-90 0-16,89 0 16,-70 0-16,17 0 0,-17 0 15,52 0-15,-70 0 16,0 36-1,-18-19-15,18-17 16,-124 36-16,195-36 16,-18 0-16,17 0 15,18 0-15,18 0 16,-18 0-16,35 0 16,1 0-16,-1 0 15,1 0 16,-1 0-15,0 0-16,1 0 16,-19 0-16,-17 17 15,18-17-15,-18 18 16,-35 0-16,35-18 16,0 0-16,0 17 0,18-17 15,0 0-15,-1 0 16,-16 0-1,16 0-15,19 0 16,-1 0-16,-17 0 16,35-17 93,17 17-93,19-18-16,-19 0 15,1 1-15,17-19 16,0 19-16,-17 17 16,0-18-1,-1 18-15,1 0 0,0-18 16,17 18-16,-35-17 15,18 17-15,17 0 16,-18 0-16,1 0 16,0 0-16,-1 0 15,19-18-15,-1 18 16,36 0-16,34 0 16,142 0-16,-106 0 15,-35 0-15,18 0 16,17 0-1,-88 0-15,141 0 16,-88 0-16,-1-17 16,89-72-16,53 54 15,-158 17-15,210-17 16,-157 0-16,-54 17 16,-18 1-16,1-1 15,35-35-15,-36 35 16,-34 18-1,34-17-15,18-1 16,-52 1-16,52 17 16,0-18-16,-35 0 15,0 18-15,-18 0 16,36-17-16,-36 17 16,35 0-16,1-18 15,-36 18-15,18 0 16,-18 0-16,-17 0 15,0 0 1,17 0-16,0 0 16,-17 0-16,0 0 15,-1 0 1,1 0-16,0 0 16,-1-35-16,1 17 15,35 18-15,-18 0 16,-17 0-16,-1 0 15,1 0-15,0 0 16,17 0 0,-18 0-1,1 0 1,0 0 0,-1-18-16,1 18 15,0 0 16,-1-17-31,19-1 16,-19 0-16,1 18 16,-18-17-16,17 17 15,-17-18-15,0-17 16,18 35 0,-18-18-1,18 18 1,-18-17-1,17 17 1,-17-18 0,18 18-1,-18-18 17,0 1-1,0-1 0,0 0-15,0-17 15,0 18 31,0-1-46,0 0 15,0 1 1,0-1-1,0 0-16,-18-17 32,1 35-47,-1 0 16,0-18-16,1 18 0,-1-17 16,-17 17-1,0 0-15,-1 0 16,19 0-16,-19 0 15,-16 0-15,34 0 16,0 0-16,1 0 16,-1 0-16,-17 0 15,-18 0-15,18 0 16,-36 0-16,36 0 16,-18 0-16,17 0 15,1 0-15,0 0 16,-18 0-16,0 0 15,18 0-15,0 0 0,-18 0 16,0 0-16,17 0 16,1 0-16,-53 0 15,53 0-15,-18 0 16,17 0-16,1 0 16,0 0-16,0 0 15,17 0-15,-17 0 0,-36 0 16,36 0-16,17 0 15,-17 0-15,-36 0 16,54 0-16,-18 0 16,-1-18-16,1 18 15,-36 0-15,54 0 16,-19 0-16,19 0 16,-18 0-16,-1 0 0,19 0 15,-19 0-15,19-18 16,-19 1-1,19 17-15,-1 0 16,-35-18-16,36 18 16,-1 0-16,0-17 15,1 17-15,-1 0 16,0 0-16,-17-18 16,17 18-16,-17-35 15,18 35-15,-19 0 16,19 0-16,-19-18 15,19 18 1,-1 0-16,0 0 16,1 0-16,-1-18 31,1 1-31,-1 17 16,-17 0-1,17-18-15,0 18 16,1 0-16,-1 0 15,0 0-15,1 0 32,-1 0-17,1 0 17,-1 0-32,0 0 15,1 0-15,-1 0 16,0 0-16,1 0 15,-19 0-15,19 0 16,-1 0 0,1 0-1,-1 0 1,0 0 0,1 0-1,-1 0 1,0 0-1,1 0 1,-1 0 0,0 0-16,1 0 0,-1 0 15,0 0 1,1 0-16,-18 0 16,17 0-16,0 0 15,1 0-15,-1 0 47,0 0-16,1 0-15,-1 0 0,-17 0 15,17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43:57.2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26952 11624 0,'18'0'94,"0"0"-63,-1 0 0,1 0-15,-1 0-1,1 0 1,0 0 0,-1 0-1,1 0 1,0 0 15,-1 0-15,1 0 15,17 0-15,-17 0-1,-1 0 1,1 0 31,0 0-32,-1 0 1,1 0-16,0 0 16,17 0-1,-17 0 1,-1 0-1,1-18 1,-1 18-16,19 0 0,-1 0 16,-17 0-1,-1 0-15,1 0 16,0 0-16,-1 0 16,1 0-1,-1 0 1,1 0-16,17 0 0,-17 0 15,0 0 1,-1 0 0,1 0-16,0 0 15,-1 0-15,1 0 16,0 0 0,-1 0-16,1 0 15,-1 0 1,1 0-16,0 0 15,-1 0-15,1 0 16,17 0-16,-17 0 16,0 0-1,-1 0-15,1 0 32,-1 0-17,1 0 1,0 0-1,17 0 1,-17 0 0,-1 0-1,1 0 17,0 0-32,-1 0 15,1 0 1,0 0-1,-1-17-15,1 17 16,17-36-16,-17 36 16,17 0-16,-17 0 15,17-17 1,0-1-16,-17 18 16,-1 0-16,19 0 15,-19 0-15,36 0 16,-35 0-1,0 0-15,17 0 0,0 0 16,-17 0-16,17 0 16,-17 0-16,-1 0 15,1 0 1,0 0-16,-1 0 0,1 0 16,-1 0-1,1 0 1,0 0-1,-1 0 1,1 0 0,0 0-1,-1 0-15,1 0 16,0 0 0,17 0-1,-17 0-15,-1 0 16,1 0-16,-1 0 469,1 18-454,0-1 1,-1-17-1,1 0-15,0 0 16,-1 0-16,1 0 16,0 18-16,-1-18 15,1 18 1,-1-18-16,1 17 16,0-17-16,-18 18 15,17-18-15,36 0 16,-35 18-16,17-18 15,-17 0-15,0 35 16,17-35-16,18 0 16,-18 18-16,0-18 15,-17 0-15,0 0 16,52 17 0,-52-17-16,-1 0 15,1 0-15,0 0 16,-1 0-16,1 0 15,0 0 17,-18 18-32,17-18 15,1 0 17,-18 18-17,17-18 16,1 0 1,0 0-1,-1 0 0,1 0 47,0 0-15,17 0-1,-53 0 251,1 0-313,-1 0 15,0 0 17,1 0-17,-1 0 1,0 0 0,1 0 15,17-18 0,-35 18-31,35-18 63,0-17-63,0 17 31,0 1-16,0-1 1,0 0 15,-18 18 188,0 0-203,1 0-1,-1 0-15,0 18 32,1-18-1,17 18-31,-18-1 31,-17-17-15,17 36-16,1-36 15,-1 0 1,0 17-16,1-17 16,-1 0-1,0 0 1,-17 0-1,17 0 1,1 0 0,-1 0 15,1 0-15,-1 0 15,0 0-31,1 18 15,-19-18-15,19 0 32,-1 0-32,0 0 15,1 0-15,-1 0 16,0 0 0,1 0-1,-18 0 1,17 0-16,0 0 15,1 0-15,-54 0 63,53 0-47,1 0-1,-1 0 1,1 0-1,-1 0-15,0 0 0,1 0 16,-1 0-16,0 0 16,1 0-1,-1 0-15,0 0 16,1 0 0,-1 0-16,0 0 15,-17 0-15,18 0 16,-1 0-16,0 0 15,1 0-15,-1 0 16,0 0 0,1 0-16,-19 0 15,19 0-15,-1 0 16,1 0-16,-1 0 16,0 0-1,1 0-15,-1 0 16,0 0-16,1 0 15,-1 0 1,0 0 0,1 0-16,-1 0 15,1 0 17,-1 0-17,-17 0 1,17 0-1,0 0 1,1 0-16,-1 0 16,0 0-1,1 0-15,-1 0 16,-17 0-16,17 0 16,1 0-1,-1 0 1,0 0-1,1 0-15,-1 0 16,0 0 15,1 0 1,-1 0-17,0 0-15,1 0 16,-1 0-1,1 0-15,17-18 16,-18 18 0,0 0-1,1-35 1,-19 35 0,19 0-1,-1 0 1,0-18-1,1 18 17,-1 0-17,1 0 1,-1 0 0,-17 0-16,17 0 31,0 0 0,1 0-15,-1 0-1,0 0 1,1 0 15,-1 0 0,-17 0-15,17 0 15,1 0-15,-1 0 15,0 0-15,1 0 15,-1 0 0,0 0-15,-17 0 0,17 0-1,1 0 16,-1 0-15,1 0 0,-1 0-1,0 0 1,1 0 0,-1 0 15,0 0 0,1 0 0,-1 0 1,0 0-1,1 0-16,-1 0 17,1 0 15,-19 0-16,19 0-16,-1 0 1,0 0 0,1 0 31,-1 0-16,0 0 0,1 0 16,-18 0-16,17 0 0,0 0 48,1 0-17,17-17 157,35-1-204</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44:35.5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17145 12136 0,'18'0'16,"-1"0"46,19 0 1,-19 0-32,1 0 16,-1 0-16,1 0 0,0 0-15,-1 0 15,1 0-15,17 0-16,-17-18 15,0 18 1,-1 0 0,1 0-16,-1 0 15,1 0-15,0 0 16,17 0-16,-17 0 15,-1 0 1,1 0-16,0 0 16,-1 0-16,1 0 15,17 0 1,-17 0 0,-1 0-16,1 0 15,0 0 1,-1 0-16,1 0 47,0 0-32,17 0 1,-17 0 15,-1 0-15,1 0 15,-1 0-15,1 0 15,0 0-15,-1 0-16,19 0 15,-19 0 1,1 0-16,0 0 0,17-18 15,-17 18-15,34 0 16,-34 0 0,17 0-16,-17 0 15,17 0-15,-17 0 16,0 0-16,17 0 0,0 0 16,0 0-16,-17 0 15,35 0-15,-35 0 16,17 0-16,0 0 15,0 0 1,-17 0-16,35 0 16,-35 0-16,-1-17 15,1 17-15,-1 0 16,1 0-16,0 0 16,17 0-1,-17 0-15,-1 0 31,1 0 1,0 0-17,-1 0 1,1 0-16,0 0 16,-1 0-16,1 0 15,-1 0-15,1 0 16,17 0-16,-17 0 15,0 0-15,-1 0 16,36 0-16,-35 0 16,17 0-16,-17 0 15,-1 0-15,1 0 16,17 0-16,-17 0 0,0 0 16,-1 0-16,1 0 15,0 0 1,-1 0-16,1 0 15,17 0-15,-17 0 16,-1 0-16,1 0 16,0 0-16,-1 0 15,1 0 1,0 0 0,-1 0-1,1 0 1,-1 0-16,1 0 15,0 0 1,-1 0-16,1 0 16,0 0-1,17 0-15,-17 0 0,-1 0 16,1 0-16,-1 0 16,1 0-1,17 0-15,1 0 16,-1 0-16,0 0 15,0 0-15,1 0 0,17 0 16,-18 0 0,71-18-16,-71 18 15,53 0-15,-35 0 16,-18 0-16,1 0 16,17-18-16,-18 18 15,18 0-15,17 0 0,-52 0 16,70 0-16,-70 0 15,17 0-15,-17 0 16,-1 0 0,1 0-1,0 0 1,17 0 31,-17 0 15,-1 0 48,19 0-95,16 0-15,19 0 16,-18 0-16,-18 0 0,0 0 16,36 0-16,-36 0 15,1 0-15,-1 0 16,18 0-16,-36 0 15,1 0 1,0 0-16,-1 0 16,1 0-16,0 0 31,-1 0 438,19 0-469,-19 0 15,1 0 1,-1 0-16,1 0 16,17 0-1,1 0 1,-19 0-16,1 0 15,17 0-15,-17 0 16,17 0-16,-17 0 16,-1 0-16,1 0 15,17 0-15,1 0 16,-1 0-16,-17 0 16,-1 0-16,1 0 15,-1 0 1,1 0-1,0 0 1,-1 0 0,1 0-1,0 0 1,-1 0 0,1 0-16,0 0 15,17 0-15,0 0 16,18 0-16,-18 0 15,-17 0-15,0 0 16,-1 0-16,1 0 16,-1 0-16,19 0 15,-1 0-15,-17 0 32,-1 0-32,1 0 15,0 0-15,-1 0 0,1 0 31,0 0-15,-1 0 0,1 0-1,-1 0 1,1 0-16,0 0 16,-1 0-1,1 0 1,17 0-1,-17 0-15,0 0 16,-1 0-16,1 0 16,17 0-16,18 0 15,-35 0-15,17 0 16,0 0-16,1 0 16,16 0-16,-16 0 15,-1 0-15,0 0 16,36 0-16,-1 0 15,-34 0-15,52 0 16,-53 0 0,-17 0-16,17 0 15,-17 0-15,-1 0 16,19 0-16,-19 0 16,1 0 15,-1 0-16,1 0 17,0 0-17,-1 0-15,1 0 16,0 0-16,-1 0 16,19 0-1,-1 0-15,0 0 16,18 0-16,-35 0 15,17 0-15,18 36 0,35-36 16,-53 0-16,18 0 16,71 0-1,-54-18-15,36 18 16,-53 0-16,-18 0 16,1 0-16,-1 0 15,18 0-15,-18 0 16,18 0-16,-18 0 0,53 0 15,-35 0-15,0 0 16,0 0-16,18 0 16,-54 0-16,54 0 15,0-18-15,-36 18 16,-18 0-16,1 0 16,17 0-16,1 0 0,-19 0 15,1 0 1,17 0-1,-17 0-15,0 0 0,-1 0 16,1 0 0,-1 0-16,1 0 15,0 0-15,17 0 16,-17 0-16,-1 0 16,19 0-16,-1 0 15,-18 0-15,1 0 0,0 0 16,17 0-1,0 0-15,1-17 16,-19 17-16,1 0 16,-1 0-16,1 0 15,0-18-15,35 18 16,-36 0-16,1 0 16,17 0-16,0 0 15,-17 0-15,0 0 16,17 0 421,0 0-437,-17 0 16,0 0-16,-1 0 16,1 0-16,35 18 31,-36-18-31,1 17 15,17-17-15,-17 0 16,35 0-16,-35 18 16,17-18-16,0 0 15,0 0-15,1 0 16,-19 0-16,1 0 16,0 0-16,-1 0 15,1 0 1,0 0-16,-1 0 15,1 0-15,17 0 16,-17 0-16,-1 0 31,1 0-15,0 0 0,-1 0-1,1 0-15,0 0 0,-1 0 16,18 0-16,1 0 15,-19 0-15,1 0 16,17 0-16,1 0 16,-19 0-1,1 0-15,-1 0 0,1 0 16,0 0-16,-1 0 16,36 0-1,-35 0-15,0 0 16,-1 0-16,1 0 15,-1 0-15,1 0 0,0 0 16,35 0-16,-18 0 16,0 0-1,1 0-15,16 0 16,-16 0-16,17 0 16,-36 0-16,1 0 15,17 0-15,-17 0 16,-1 0-1,1 0-15,0 0 16,-1 0 0,1 0-1,35 0-15,-18 0 16,-17 0-16,17 0 16,0 0-16,18 0 15,-35 0-15,35 0 16,-35 0-16,17 0 15,18 0-15,-36 0 16,1 0-16,35 0 16,-35 0-16,17 0 15,-18 0 1,19 0-16,-1 0 16,-17 0-16,17 0 0,-17 0 15,-1 0-15,1 0 16,17 0-16,0 0 0,1 0 15,-1 0-15,0 0 16,1 0-16,-19 0 16,1 0-1,-1 0-15,19 0 16,-19 0-16,1 0 16,17 0 15,-17 0-16,0 0 1,-1 0-16,18 0 16,-17 0-1,0 0-15,-1 0 16,1 0-16,0 0 16,-1 0-1,1 0 1,17-18-16,-17 18 15,0 0-15,-1-17 0,1 17 16,-1 0 0,1 0-16,0 0 15,17 0 1,0-18-16,-17 18 16,0 0-16,-1 0 15,1 0-15,-1 0 31,19 0 1,-19 0 30,1 0-15,0 0 47,-1 0-63,1-18-15,0 18-16,-1 0 15,36-17-15,-35 17 16,-1 0 0,1 0 15,0 0 0,-1 0 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44:51.3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20108 12488 0,'-17'0'78,"-1"0"-31,0 0-16,1 0 0,-1 0 0,0 0 1,1 0-1,-1 0-15,1 0-1,-1 0 1,0 0 15,1 0 0,-19 0 1,19 0-17,-1 0 1,0 0 15,1 0 32,-1 0-32,1 0-16,-1 0 1,18-35 0,-35 35 15,17 0 0,0 0 16,1 0-31,-1 0-16,0 0 15,1 0-15,-1 0 16,-17 0 0,17 0-1,1 0 1,-1 0-1,0-18 1,1 18-16,-1 0 31,0 0-31,-17 0 32,18 0-32,-1 0 15,0 0 1,1 0-1,-1 0-15,0 0 16,1 0-16,-1 0 16,0 0-16,1 0 15,-1 0-15,0 0 16,1 0-16,-1 0 16,1 0-1,-19 0-15,19 0 16,-1 0-16,0 0 15,1 0-15,-1 0 16,0 0 0,1 0-16,-18 0 15,17 0-15,0 0 32,1 0-32,-1 0 15,0 0 1,1 0-16,-1 0 15,0 0-15,1 0 0,-1 0 16,0 0-16,1 0 16,-1 0-1,1 0-15,-1 0 32,-17 0-17,17 0 1,0 0-1,1 0-15,-1 0 32,0 0-32,1 0 15,-1 0 1,-17 0-16,17 0 16,1 0-16,-1 0 15,0 0-15,1 0 16,-1 0-16,0 0 15,1 0-15,-1 0 16,1 0-16,-1 0 0,0 0 16,1 0-16,-1 0 15,0 0 1,-17 0-16,17 0 16,1 0-16,-1 0 15,1 0-15,-1 0 16,0 0-16,1 0 15,-19 0-15,19 0 16,-1 0 0,0 0-16,1 0 15,-1 0 1,0 0 0,-17 0-1,18 0 1,-1 0 15,0 0-31,1 0 0,-1 0 16,0 0-1,1 0 1,-1 0-16,-17 0 16,17 0-16,1 0 15,-1 0 1,0 0-16,1 0 0,-1 0 15,0 0 1,1 0 15,-1 0-15,0 0 0,1 0-1,-1 0 1,0 0 15,1 0-15,-1 0 15,-17 0 0,17 0-15,1 0 15,-1 0 16,0 0-16,1 0 32,-1 0-32,0 0 94,1 0-63,-18 0 32</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45:41.3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20249 12347 0,'18'0'188,"0"0"-141,-1 0-1,1 0-46,35 0 16,0 0-16,-18 0 16,0 0-16,1 0 0,-19 0 15,19 0-15,-19 0 16,1 0 0,17 0-16,-17 0 15,-1 0-15,1 0 16,0 0-16,-1 0 15,1 0-15,17 0 16,-17 0-16,17 0 0,-17 0 16,-1 0-16,1 0 15,0 0-15,-1 0 16,1 0 0,0 0-16,-1 0 15,1 0-15,35 0 16,-36 0-16,1 0 15,17 0-15,-17 0 16,70 0-16,-53 0 16,1 0-16,17 0 15,35 0-15,-70 0 16,17 0-16,35 0 0,-52 0 16,17 0-16,1 0 15,-1 0-15,53 0 16,-53 0-16,1 0 15,-1 0-15,0 0 16,18 0-16,-18 0 16,1 0-16,-1 0 0,0 0 15,-17 0-15,17 0 16,-17 0-16,-1 0 16,1 0-16,0 0 15,-1 0-15,1 0 16,0 0-16,17 0 15,-18 0-15,19 0 16,-19 0-16,1 0 16,17 0-1,-17 0-15,17 0 16,0 18-16,1-18 16,17 17-16,-36-17 15,1 0-15,0 0 16,-1 0-16,-17 18 31,0 0 0,0-1-15,0 1 15,0 0-15,0 17-16,-17-17 15,-1-18 1,0 17-16,-17 1 16,17-18-16,1 0 15,-1 0-15,0 0 16,-34 0-16,-1 0 16,0 0-1,-18 18-15,1-1 16,17-17-16,-106 18 15,71-1-15,35-17 16,-35 0-16,-36 36 16,36-1-16,-35-17 15,52-18-15,36 0 16,-1 0-16,-17 0 16,-17 0-1,17 0-15,18 0 0,-1 0 16,1 0-16,18 0 15,-1 0-15,0 0 16,1 0-16,-1 0 16,0 0-16,-17 0 47,17 0-32,1 0-15,-1 0 16,1 0-16,-1-36 15,-17 19-15,17 17 16,0 0-16,1 0 16,-1 0-16,0 0 15,1-18-15,-1 18 0,1-18 32,-1 1-1,-17 17 0,35-18-31,-18 18 31,0 0 1,1 0-17,-1 0 1,0 0-16,1 0 15,-1 0-15,-17 0 16,17 0 0,1 0-16,-1 0 15,0 0-15,1 0 16,-1 0-16,-17 0 31,17 0-15,0 0-1,1 0-15,-1 0 16,1 0-16,-1 0 31,0 0 1,1 0-17,-1 0 16,18-17 79,0-1-79,0 0-15,0 1 15,18 17-31,-1 0 16,1-18-1,0 18 1,-1 0-1,1-18 1,-1 18-16,1 0 16,17 0-1,-17 0 1,0-17-16,-1 17 16,1 0-1,0 0 1,-1 0-16,18-18 31,-17 18-31,0 0 16,-1 0-16,1 0 0,0-18 15,52 1 1,-34 17-16,-19 0 16,18 0-16,1-18 15,52 0-15,-35 18 16,0-17-16,53 17 15,-54 0-15,54 0 16,-70 0-16,52 0 16,53-18-16,-106 18 15,0 0-15,1 0 16,34 0-16,-34 0 16,34 0-1,-35 0-15,1 0 16,-1 0-16,-17 0 15,17 0-15,88 0 16,-17 0-16,-53 0 16,18 0-16,34 0 15,-34 0-15,17-17 16,-17 17-16,-36 0 16,0 0-1,1 0-15,17 0 16,-1 0-16,-16 0 15,-1 0-15,0 0 16,1 0-16,-1 0 16,0 0-16,18 0 15,-18 0-15,1 0 16,-19 0-16,19 0 16,16 0-16,-16 0 15,-19 0 1,1 0-16,0 0 62,-18 35 16,0-18-62,-18-17 390,18 18-390,-18-18 0,1 0-1,-1 0 1,0 0-1,1 0 1,-1 0 0,1 0-1,-1 0 17,0 0-17,1 0 1,-1 0 15,18 18-15,-18-18-1,1 0 48,-19 0-32,54 0 78,0 0-93,-1 0-16,1-18 16,17 18-16,-17 0 0,0-18 15,17 18-15,-18 0 16,1 0-16,0 0 31,-1 0-31,1 0 16,0 0-16,-1 0 15,1 0 1,-18-17-16,18 17 16,-1 0-1,1-18-15,17 18 16,18 0-16,-35 0 0,17 0 16,-17 0-16,-1 0 15,1 0 1,-1 0-16,19 0 15,-19 0-15,1 0 16,0 0 0,-1 0-16,1 0 15,17 0-15,18 0 16,-35 0-16,17 0 16,-17 0-16,-1 0 15,36 0 1,-17 0-16,-19 0 0,1 0 15,-1 0-15,19 0 0,-1 0 16,-17 0 0,-1 0-1,1 0-15,0 0 16,-1 0 0,1 0-1,-1 0 1,19 0-16,-19 0 15,1 0-15,0 0 16,17 0-16,0 0 16,-17 0-16,35 0 15,-18 0-15,18 0 16,-18 18-16,18-18 16,-18 0-16,-17 0 15,0 0 1,-1 0-16,36 17 0,-17-17 15,-1 0-15,-18 0 16,19 0-16,-1 0 0,0 0 16,1 0-1,-19 0-15,1 0 16,-1 0 0,1 0-16,17 0 15,-17 0 1,0 0-1,-1 0-15,1 0 16,0 0-16,-1 0 16,36 0-1,-18 0-15,-17 0 0,17 0 16,18 0-16,-17 0 16,16 0-16,-16 0 15,17 0 1,0 0-16,52 0 15,-87 0-15,53 0 16,-36 0-16,0 0 16,0 0-16,1 0 15,-1 0-15,-17 0 16,-1 0-16,1 0 16,0 0-1,-1 0-15,18 0 16,-17 0-16,0 0 15,-1 0 1,1 0 0,0 0-1,-1 0-15,36 0 16,-18 0-16,-17 0 0,0 0 16,-1 0-16,19 0 15,-1 0 1,0 0-16,1 0 15,-1 0-15,35 0 16,-34 0-16,-1 0 16,0 0-16,-17 0 15,17 0-15,0 0 16,1 0-16,-1 0 16,0 0-16,18-17 15,-18 17 1,1-18-16,-1 18 0,0-17 15,36 17-15,-1 0 0,-17 0 16,18 0-16,17 0 16,-35 0-16,35-36 15,-70 36-15,52 0 16,1 0-16,-36 0 16,18 0-16,-18 0 15,1 0 1,-19 0-1,1 0 1,0 0-16,-1 0 16,1 0-16,-1 0 15,19 0 1,-19 0 0,19 0-16,-19 0 15,1 0-15,0 0 16,-1 0-1,19 0-15,-1 0 0,-18 0 16,19 0-16,-1 0 16,0 0-1,-17 0-15,0 0 16,-1 0-16,1 0 31,-1 0 16,1 0-47,35 0 16,-18 0-16,1 0 15,-19 0-15,1 0 0,-1 0 16,19 0 0,-19 0 390,19 0-391,-19 0-15,1 0 16,17 0-16,36 18 16,-18-18-16,-18 0 15,0 0-15,18 0 16,-18 0-16,1 0 16,70 0-16,-71 0 15,0 0-15,-17 0 16,-1 0-1,19 0-15,-19 0 16,1 0-16,0 0 16,-1 0-1,1 0 17,0 0-1,-1 0-16,1 0 1,17 0 0,-17 0-16,-1 0 15,19 0-15,-1 0 16,-17 0-16,17 0 16,-18 0-16,1 0 0,0 0 15,-1 0 32,-17 18-31,18-18-1,0 0 17,-1 0 14,19 0-30,-36 17 15,17-17-31,1 0 16,-1 0-16,1 0 16,0 18-16,-1-18 31,1 0 0,17 0-15,-17 0-1,0 17 17,-1-17 14,1 0-30,-18 18 31,0 0-16,0-1 16,-18-17 625,1 0-625,-1 0 234,0 18-203,1-18 16,17 18 1437,0-1-1515,0 1-16,0 0 15,0-1 17,0 1-17,0 0 1,0-1 15,0 18-15,0-17 15,0 0-15,0-1-1,0 1-15,0 0 16,0-1 0,0 1 15,0 0 0,0-1 0,0 1 16,-18-18 219,0 0-235,1 0-15,-1 0 15,0 0-15,-17 0-16,18 0 31,-1 0-31,0 0 31,1 0-15,-1 0-16,0 0 15,-17 0 1,17 0 0,1 0-16,-1 0 15,1 0-15,-1 0 16,0 0-1,1 0-15,-19 0 0,19 0 16,-1 0 0,0 0-16,1 0 15,-1 0-15,1 0 16,-36 0-16,17 0 16,1 0-16,17 0 15,1 0-15,-1 0 16,-17 0-16,17 0 15,1 0 1,-1 0-16,0 0 16,1 0-16,-1 0 15,0 0 1,-17 0 0,17 0-1,1 0 1,-1 0 15,1 0-31,-1 0 31,0 0-15,1 0-16,-19 0 16,19 0-1,-1 0 1,0 0-1,1 0-15,-1 0 16,0 0 0,1 0-16,-1 0 15,1 0-15,-1 0 16,0 0 0,1 0-1,-1 0 1,0 0-16,1 0 15,-1 0 1,-17 0 0,17 0-16,1 0 15,-1 0 1,0 0 0,1 0-16,-1 0 15,0 0-15,-17 0 0,17 0 16,1 0-1,-1 0-15,1 0 16,-1 0-16,0 0 16,-17 0-1,17 0-15,1 0 16,-1 0 0,0 0-16,1 0 31,-1 0-16,1 0-15,-19 0 16,19 0 0,-1 0-16,0 0 31,1 0-31,-1 0 16,0 0-16,1 0 15,-1 0-15,-17 0 16,17 0-16,1 0 15,-36 0-15,35 0 16,-17 0-16,17 0 16,0 0-1,1 0-15,-54 0 16,36 0-16,0 0 16,-1 0-16,19 17 15,-1-17-15,0 0 16,-17 0-16,18 0 15,-1 0 1,0 0-16,1 0 16,-1 0-16,0 0 15,-17 0 1,17 0 15,1 0-15,-1 0-16,1 0 0,-1 0 15,0 0 1,1 0-16,-19 0 16,19 0-16,-1 0 15,0 0-15,1 0 16,-1 0 0,1 0-16,-1 0 0,-17 0 15,17 0 1,0 0-16,1 0 15,-1 0-15,0 0 16,1 0-16,-1 0 16,-17 0-1,17 0-15,1 0 0,-1 0 16,-17 0 0,17 0-16,-35 0 15,35 0-15,1 0 16,-1 0-16,1 0 15,-1 0-15,0 0 16,1 0-16,-19 0 16,19 0-16,-1 0 15,0 0 1,-17 0-16,0 0 16,17 0-16,1 0 15,-19 0-15,19 0 0,-1 0 16,0 0-16,1 0 15,-1 0-15,0 0 16,1 0-16,-1 0 16,1 0-16,-19 0 15,19 0 1,-1 0-16,0 0 16,-17 0-16,17 0 15,-17 0-15,0 0 16,0 0-1,-1 0-15,19 0 16,-19 18-16,1-18 0,-18 0 16,0 0-16,18 18 15,17-18 1,-17 0-16,18 0 16,-36 0-16,35 0 0,-17 0 15,17 0-15,0 0 16,1 0-16,-1 0 15,0 0-15,1 0 16,-1 0 0,1 0-1,-1 0 1,0 0-16,1 0 16,-1 0-1,-17 0-15,17 0 16,0 0-1,1 0-15,-1 0 16,1 0 0,-1 0-16,0 0 0,-35 0 15,36 0 1,-1 0-16,0 0 16,-17 0-16,-53 0 15,53 0-15,-1 0 16,1 0-16,-18 0 15,18 0-15,-18 0 16,35 0-16,1 0 16,-1 0-16,0 0 15,1 17 1,-18-17-16,17 0 16,0 0-16,1 0 15,-1 0-15,-17 0 16,17 0-16,0 0 15,1 0 1,-18 0-16,17 0 16,-35 0-16,18 0 15,-18 0-15,0 0 16,0 0-16,18 0 16,-1 0-16,1 0 15,-53 0-15,70 18 16,-17-18-16,17 0 15,1 0-15,-1 0 16,-17 0-16,17 0 16,0 0-16,-17 0 15,18 0 1,-1 0-16,0 0 16,-35 0-16,36 0 15,-19 0-15,19 0 16,-1 0-16,1 0 15,-19 0-15,19 0 16,-1 0-16,0 0 16,1 0-16,-1 0 15,0 0-15,1 0 16,-36 0-16,18 0 0,-1 0 16,19 0-16,-54 0 15,36 0-15,17 0 16,-17 0-16,0 0 15,-1 0-15,19 0 16,-1 0-16,-17 0 16,17 0-16,1 0 15,-1 0 1,-17 0-16,17 0 16,0 0-1,1 0-15,-1 0 16,0 0-16,1 0 15,-1 0-15,-17 0 16,17 0 0,1 0 15,-1 0-31,0 0 0,1 0 16,-1 0 15,-17 0-16,17 0-15,0 0 16,1 0 0,-1 0-16,1 0 15,-1 0 1,0 0 0,-17 0-1,17 0 1,1 0-16,-1 0 31,0 0-31,1 0 16,-1 0 15,1 0 500,-1 0-515,-17 0-16,17 0 0,-53 0 15,36 0-15,-18 18 16,18-18-16,0 0 16,-53 17-16,52-17 15,-17 0 1,-17 0-16,34 0 0,-16 0 0,16 0 16,-52 0-16,53 0 15,0 0-15,17 0 16,-53 0-16,36 0 15,0 0-15,17 0 16,-17 0-16,-36 0 16,18 0-16,18 0 15,-18 0 1,18 0-16,0 0 16,17 18-16,-17-18 0,-18 0 15,18 0-15,-18 0 16,17 0-16,-52 0 0,35 0 15,0 0-15,0 0 16,0 0-16,36 0 16,-18 0-16,17 0 15,0 0-15,-35 0 16,36 0 0,-1 0-16,0 0 15,1 0-15,-1 0 16,1 0-1,-1 0 1,0 0-16,1 0 16,-1 0-16,0 0 15,1-18-15,-1 18 0,0-17 16,-52 17 0,35 0-16,-18 0 15,17 0-15,-17 0 0,36 0 16,-18 0-16,-1 0 15,19 0-15,-36 0 16,35 0-16,0 0 16,1 0-1,-1 0-15,1 0 32,-1 0-32,-17 0 15,17 0-15,0 0 16,1 0-1,-1-18-15,0 18 16,1 0-16,-1 0 16,-17 0-1,17 0-15,1 0 16,-19-18-16,1 18 16,0 0-16,-18 0 15,18 0-15,17 0 16,0 0-16,1 0 15,-1 0-15,-17 0 16,17 0-16,0 0 0,1 0 16,-1 0-1,1 0 32,-1 0-47,0 0 31,-17 0-15,0 0 0,-1 0-16,-17 0 15,-17 0-15,52 0 16,-52 0-16,34 0 16,-16 0-16,34 0 15,0 0-15,1 0 16,-1 0-16,0 0 15,1 0-15,-1 0 16,0 0-16,1 0 16,-18 0-16,17 0 15,0 0-15,1 0 16,-1 0 0,-17 0-16,17 0 15,0 0-15,1 0 16,-1 0-16,1 0 15,-1 0-15,0 0 16,-17 0 0,17 0-16,1 0 15,-1 0 1,0 0-16,1 0 16,-1 0-16,0 0 15,1 0-15,-1 0 16,1 0-16,-1 0 0,0 0 15,1 0-15,-1 0 16,0 0 0,-17 0-1,17 0 1,1 0 0,-1 0-1,1 0 16,-1 0-31,0 0 16,1 0-16,-19 0 16,19 0-1,-1 0-15,0 0 16,1 0-16,-1 0 16,0 0-16,-17 0 31,18 0 0,-1 0-15,0 0-1,1 0 1,-1 0-16,0 0 16,1 0-1,-19 0 16,19 0-31,-1 0 32,1 0-1,-1 0-15,0 0 15,1 0 16,-1 0-16,36 0 281,17 0-312,-17 0 16,-1 0-16,1 0 0,-1-17 16,1 17-16,35-18 15,-35 18-15,17 0 16,-17-18-16,-1 18 16,1 0-1,17 0-15,-17 0 16,-1 0-16,1 0 15,0 0 1,-1-17 0,1 17-1,35 0-15,-35 0 16,-1 0-16,1 0 16,-1 0-16,1 0 15,0 0-15,-1 0 16,36 0-16,-35 0 15,0-18-15,-1 18 16,18 0-16,-17 0 16,17 0-16,-17 0 15,0 0 1,-1 0-16,1 0 16,0 0-16,-1 0 15,36 0-15,-35 0 16,-1 0-16,1 0 15,0 0-15,-1 0 16,1 0-16,17 0 16,-17 0-1,0 0-15,-1 0 16,1 0-16,-1 0 16,1 0-16,0 0 15,35 0-15,-36 0 16,1 0-16,0 0 15,-18-17-15,17-1 16,18 18-16,1-18 16,-1 1-16,0 17 15,-17-36-15,17 36 0,18-17 16,-18 17-16,-17 0 16,17 0-16,-17 0 15,0 0-15,-1 0 16,19 0-1,-19 0-15,1 0 0,-1 0 16,1 0 0,0 0 15,-1 0-15,1 0-1,17 0 1,1-18-16,-19 18 15,1 0-15,-1 0 16,19 0-16,-1 0 16,-17 0-16,-1 0 15,19-18-15,-1 18 16,-17 0 0,-1 0-16,36 0 15,-35 0-15,17 0 16,-17 0-16,-1 0 15,1 0-15,35 0 16,-36 0-16,19 0 16,-1 0-16,36 0 0,-19 0 15,54 0-15,-35 0 16,35 0-16,35 0 16,-71 0-16,71 0 15,-88 0-15,53 0 16,-35 0-16,-1 0 15,36 0-15,-35 0 16,140 0-16,-70-35 16,-52 18-16,17 17 15,-36-18-15,-35 0 16,106 1-16,-105 17 16,-1 0-1,18 0-15,18 0 16,-36 0-16,-18 0 15,36 0-15,-17 0 16,-1 0-16,18 0 16,0 0-16,0 0 15,-36 0-15,19 0 0,-1 0 16,-18 0-16,36 0 16,-35 0-16,17 0 15,1 0-15,-1 0 16,-18 0-16,19 0 15,-1 0-15,0 0 16,18 0-16,18 0 16,-54 0-16,19 0 15,-1 0-15,0 0 16,1 0-16,16 0 16,19 0-16,-36 0 15,1 17 1,69-17-16,-69 0 15,17 0-15,-18 0 16,35 0-16,1 0 16,-36 0-16,36 0 15,-36 0-15,0 0 0,1 0 16,17 0-16,-18 0 16,-18 0-16,1 0 15,0 0-15,-1 0 16,1 0-1,-18 18 17,18-18-32,17 0 15,-17 0 1,-1 0-16,1 0 16,0 18-16,-1-1 15,71-17-15,-17 0 16,70 18-16,-88-18 15,53 0-15,88 0 16,-88 0-16,-71-18 16,18 18-16,-18 0 15,36 0-15,-54 0 16,1 0-16,0 0 16,-1 0 15,1 0 0,35 0 328,-36 0-343,1 0-16,0 0 16,-1 0-16,19 0 15,-19 0-15,1 0 16,0 0-16,17 0 0,0 0 16,18 0-16,-18 0 15,1 0 1,-1 0-16,53 0 15,-53 0-15,18 0 0,-17 0 16,69 0-16,-34 0 0,35 0 16,-53 0-16,52 0 15,-16 0-15,-36 0 16,17 0-16,1 0 16,-1-17-16,18-1 15,-35 18 1,88 0-16,-105 0 15,17 0-15,-18 0 16,36 0-16,-36 0 16,35-35-16,-17 35 15,-17 0-15,34 0 16,-52 0-16,-1 0 16,36 0-16,-35 0 15,0 0 1,-1 0-1,1 0-15,-1 0 16,36 0-16,-17 0 16,-1 0-16,-17 0 15,17 0-15,18 0 16,-18 0-16,0 0 16,1 0-16,52 0 15,-53 0-15,36 0 16,-54 0-16,36 0 15,-18 0-15,1 0 16,-1 0-16,36-36 0,-36 36 16,0 0-16,0 0 15,-17 0-15,35 0 16,-18 0-16,-17 0 16,0 0-16,52 0 15,-52 0 1,-1 0-16,1 0 15,0 0-15,-1 0 16,1 0 0,0 0-1,17 0-15,-18 0 16,1 0 15,17 0-15,1 0-16,17 0 15,-1 0-15,19 0 16,-36 0-16,18 0 0,0 0 16,-18 0-16,1 0 15,-19 0-15,36 0 16,-35 0 0,0 0-16,-1 0 31,1 0-31,-1 0 31,19 0 16,-19 0-31,1 0 15,0 0 0,-1 0 0,1 0 16,0 0 0,-1 0 0,1 0-31,17 0-1,-17 0-15,-1 0 31,1 0 1,0 0-32,-1 0 15,1 0 1,0 0 0,-1 0-1,19 0-15,-1 0 16,0 0-16,-17 0 15,-1 0-15,19 0 16,-19 0-16,1 0 16,0 0-1,-1 0 17,1 0 436,17 0-421,-17 0-16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28T13:51:21.7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19597 16369 0,'17'0'31,"1"0"1,0 0 15,-1 0-16,1 0-16,0 0 1,-1 0 0,1 0-1,0 0 1,-1 0 0,18 0-1,-17 0-15,0 0 0,-1-18 16,1 18-1,17 0 1,-17 0-16,17 0 16,-17 0-16,-1 0 15,1 0 1,0 0-16,-1 0 16,19 0-16,-1 0 15,-17 0 1,-1 0-16,1 0 15,0 0 1,-1 0-16,1 0 16,17 0 15,-17 0-31,-1 0 16,1 0-1,0 0-15,-1 0 16,1 0-16,0 0 15,17 0-15,0 18 16,0-18-16,1 18 16,-1-18-16,18 0 15,-18 0-15,0 0 16,1 0-16,34 0 16,-52 0-1,0 0-15,-1 0 16,1 0-16,-1 0 15,1 0 1,17 0-16,-17 0 16,17 0-16,-17 0 15,0 0-15,-18 17 16,17-17-16,1 0 16,17 0-16,0 18 15,-17-18 1,0 0-16,-1 0 0,1 0 0,0 0 15,-1 17-15,18-17 16,-17 0-16,17 36 16,1-36-16,-36 17 15,35-17-15,18 0 16,0 18-16,-36-18 16,89 18-16,-70-18 15,-1 0 1,-18 0-16,1 17 15,0-17-15,17 0 16,0 0-16,-17 0 16,17 0-16,1 0 15,34 0-15,-35 18 16,-17-18-16,17 0 16,-17 0-16,17 0 15,-17 0-15,-1 0 16,1 0-1,0 0-15,-1 0 16,1 0-16,0 0 16,-1 0-16,1 0 15,0 0-15,-1 0 16,1 0-16,-1 0 16,19 18-16,-1-18 15,0 17 1,-17-17-16,0 0 15,-1 0-15,18 18 16,54-18-16,-72 0 16,19 0-16,-19 0 15,54 35-15,-18-35 16,35 0-16,0 0 16,-53 0-16,-17 0 15,17 0 1,1 0-16,-1 0 15,-17 0-15,-1 0 0,1 0 16,-1 0-16,19-18 0,-1 18 16,-17-17-1,-1 17-15,1 0 16,0 0-16,-1 0 16,1 0-1,-1 0-15,19 0 16,-19 0-1,1 0 17,-36 0 327,-70 0-359,-18 0 16,53 0-16,1 0 0,-54 0 15,17-18-15,-52 18 16,53-17-16,18 17 16,17-18-16,-18 18 15,53 0 1,-70 0-16,53 0 0,0 0 15,-1 0-15,1 0 0,18 0 16,-1 0 0,0 0-16,1 0 15,-1 0-15,0 0 16,-17 0 15,17 0-15,1 0-1,-1 0 1,1-18 0,-1 18-16,18-17 15,-18 17-15,1-18 0,-1 18 16,-35 0-16,18-18 16,-18 1-16,-35 17 15,35-36-15,-18 36 16,-52 0-1,105 0-15,0 0 16,1 0-16,-1 0 16,1 0-16,-19 0 15,19 0-15,-1 0 16,18-17 0,0-1 15,-18 18-16,1-17 17,-1 17-1,0 0-31,1 0 16,-19-18-1,36 0 32,-17 18-47,17-17 31,0-1 1,0 0-17,0-17 1,17 35-1,1 0-15,0 0 16,-1 0-16,1 0 16,0 0-16,-1 0 15,-17-18-15,18 18 16,0 0-16,17-17 16,-17 17-16,-1 0 0,1 0 15,-1 0 32,1 0-31,0 0-16,-1 0 15,1 0-15,17 0 16,-17 0 0,17 0-16,-17 0 15,-1 0-15,19 0 16,-1 0-16,-17 0 15,-1 0-15,1 0 16,0 0-16,-1 0 16,1 0-16,35 0 15,-18 0 1,0 0-16,1 0 16,34 0-16,-35 0 0,1 0 15,-1 0-15,0 0 16,18 0-1,-18 0-15,18 0 16,-17 0-16,34 0 0,-35 0 16,-17 0-1,17 0-15,-17 0 0,17 0 16,1 0-16,-1 0 16,-17 0-16,-1 0 15,36 0-15,-35 0 16,35 0-1,-36 17-15,19-17 16,16 0-16,-34 36 16,17-36-16,-17 0 15,17 17-15,-17-17 16,17 18-16,-17-18 16,0 0-16,-18 18 15,35-18-15,-18 0 0,19 17 16,17-17-1,-36 0-15,36 0 16,0 0-16,-18 0 0,-17 0 16,0 0-16,-1 0 15,1 0-15,0 0 16,-1 0-16,18 0 16,-17 0-16,0 0 15,-1 18 1,1-18-16,17 18 15,-17-18-15,35 0 16,-36 0-16,1 0 16,0 0-1,-1 0-15,1 0 16,0 0-16,35 17 16,-18-17-16,-17 0 15,105 0-15,-70 0 16,-18 0-1,0 0-15,18 0 16,-17 0-16,17 0 16,-18 0-16,18 0 15,-18 0-15,0 0 16,1 0-16,-19 0 16,19 0-16,-1 0 0,-18 0 15,1 0-15,17 0 16,1 0-16,17 0 15,-36 0-15,1 0 16,-1 0-16,1 0 16,0 0-16,-1 0 15,19 0 1,-19 0 0,1 0-1,0 0-15,-1 0 16,1 0-16,17 18 15,18-18-15,-18 0 16,1 0-16,-19 0 16,1 0-16,52 0 15,-52 0-15,0 0 16,17 0-16,0 0 16,89 0-16,-71 0 15,0 0-15,-18 0 16,-17 0-1,-1 0-15,18 0 16,-17 0-16,35 0 16,-35 0-16,-1 0 15,1 0 1,0 0 0,-1 0 15,1 0 0,35 0 344,-18 0-375,-17 0 16,-1 0-16,19 0 0,-1 0 15,-18 0-15,1 0 16,0 0-16,-1 0 16,19 0-16,17 0 15,-36 0-15,1 0 16,17 0-16,-17 0 15,35 0-15,-18 0 16,-17 0-16,17 0 0,18 0 16,-18 0-16,0 0 15,1 0-15,-1 0 16,-17 0-16,-1 0 16,18 0-16,1 0 15,-19 0-15,19 0 0,-19 0 16,1 0-16,53 0 15,-54 0-15,18 0 16,1 0-16,-19 0 16,19 0-16,-1 0 15,-17 0-15,-1 0 16,1 0-16,-1 0 16,1 0-16,0 0 15,17 0-15,-17 0 16,-1 0-16,19 0 15,16 0 1,1 0-16,-35 0 16,0 0-16,-1 0 15,1 0-15,0 0 16,-1 0-16,18 0 16,-17 0-16,0 0 15,-1 0-15,1 0 16,0 0-16,-1 0 0,1 0 15,17 0-15,-17 0 16,0 0-16,-1 0 16,18 0-16,-17 0 15,0 0-15,17 0 16,-17 0-16,-1 0 16,19 0-16,16 0 15,-16 0-15,-1 0 16,0 0-16,-17 0 15,0 0 1,-1 0-16,19 0 16,-19 0-16,1 0 15,-1 0 1,1 0-16,17 0 16,18 0-16,-17 0 15,-1 0-15,0 0 16,0 0-16,18 0 0,-17 0 15,-19 0-15,18 0 16,-17 0-16,17 0 16,-17 0-16,17 0 15,-17 0-15,0 0 16,-1 0-16,1 0 16,35 0-16,-36 0 15,1 0-15,0 0 16,-1 0-16,1 0 15,0 0 1,17 0-16,-17 0 16,-1 0-16,1 0 15,-1 0 1,1 0 15,0 0-31,17 0 16,36-35-16,-36 35 15,-18 0-15,19 0 0,-19 0 16,19 0-16,-1-18 16,-17 18-1,-1 0-15,19 0 16,-19 0-16,18 0 16,-17 0-1,0 0 16,-1 0 16,1 0-15,0 0-1,-1 0 0,1 0 47,17 0-47,-17 0 16,-1 0-15,1 0 14,0 0 48,-36 0 703,-17 0-766,17 0-15,1 0-16,-1 0 16,0 0-1,1 0-15,-1 0 0,0 0 16,1 0-16,-19 0 15,19 0 1,-1 0 0,1 0-1,-1 0 1,0 0-16,1 0 16,-19 0 30,19 0-30,-1 0 0,0 0 15,1 0 0,-1 0 16,0 0 0,1 0 47,34 0 203,1 0-282,0 0 16,-1 0-15,1 0 0,17 0 15,-17 0 0,-18-18-31,18 18 47,-1 0-16,-17-17-15,18 17 0,0 0 15,-1 0 63,1 0-63,17 0 94,-17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3DC43-38CA-4A45-ADDB-5DA3D7E398DA}"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4D643-147A-4CDC-A033-A1E14E9C5971}" type="slidenum">
              <a:rPr lang="en-US" smtClean="0"/>
              <a:t>‹#›</a:t>
            </a:fld>
            <a:endParaRPr lang="en-US"/>
          </a:p>
        </p:txBody>
      </p:sp>
    </p:spTree>
    <p:extLst>
      <p:ext uri="{BB962C8B-B14F-4D97-AF65-F5344CB8AC3E}">
        <p14:creationId xmlns:p14="http://schemas.microsoft.com/office/powerpoint/2010/main" val="228030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Bromine" TargetMode="External"/><Relationship Id="rId13" Type="http://schemas.openxmlformats.org/officeDocument/2006/relationships/hyperlink" Target="https://en.wikipedia.org/wiki/LED_lamp" TargetMode="External"/><Relationship Id="rId3" Type="http://schemas.openxmlformats.org/officeDocument/2006/relationships/hyperlink" Target="https://en.wikipedia.org/wiki/Incandescent_light_bulb" TargetMode="External"/><Relationship Id="rId7" Type="http://schemas.openxmlformats.org/officeDocument/2006/relationships/hyperlink" Target="https://en.wikipedia.org/wiki/Iodine" TargetMode="External"/><Relationship Id="rId12" Type="http://schemas.openxmlformats.org/officeDocument/2006/relationships/hyperlink" Target="https://en.wikipedia.org/wiki/Color_temperatur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Halogen" TargetMode="External"/><Relationship Id="rId11" Type="http://schemas.openxmlformats.org/officeDocument/2006/relationships/hyperlink" Target="https://en.wikipedia.org/wiki/Luminous_efficacy" TargetMode="External"/><Relationship Id="rId5" Type="http://schemas.openxmlformats.org/officeDocument/2006/relationships/hyperlink" Target="https://en.wikipedia.org/wiki/Inert_gas" TargetMode="External"/><Relationship Id="rId15" Type="http://schemas.openxmlformats.org/officeDocument/2006/relationships/hyperlink" Target="https://en.wikipedia.org/wiki/Phase-out_of_incandescent_light_bulbs" TargetMode="External"/><Relationship Id="rId10" Type="http://schemas.openxmlformats.org/officeDocument/2006/relationships/hyperlink" Target="https://en.wikipedia.org/wiki/Halogen_lamp#Halogen_cycle" TargetMode="External"/><Relationship Id="rId4" Type="http://schemas.openxmlformats.org/officeDocument/2006/relationships/hyperlink" Target="https://en.wikipedia.org/wiki/Tungsten_filament" TargetMode="External"/><Relationship Id="rId9" Type="http://schemas.openxmlformats.org/officeDocument/2006/relationships/hyperlink" Target="https://en.wikipedia.org/wiki/Tungsten" TargetMode="External"/><Relationship Id="rId14" Type="http://schemas.openxmlformats.org/officeDocument/2006/relationships/hyperlink" Target="https://en.wikipedia.org/wiki/Compact_fluorescent_lam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Worldwide, jaundice affects an estimated 13 million babies yearly, 9 million of whom are in developing countries with at least 10 000 globally at risk of extreme </a:t>
            </a:r>
            <a:r>
              <a:rPr lang="en-US" dirty="0" smtClean="0"/>
              <a:t>hyperbilirubinemia</a:t>
            </a:r>
          </a:p>
          <a:p>
            <a:r>
              <a:rPr lang="en-US" sz="1200" b="0" i="0" kern="1200" dirty="0" smtClean="0">
                <a:solidFill>
                  <a:schemeClr val="tx1"/>
                </a:solidFill>
                <a:effectLst/>
                <a:latin typeface="+mn-lt"/>
                <a:ea typeface="+mn-ea"/>
                <a:cs typeface="+mn-cs"/>
              </a:rPr>
              <a:t>Rebound hyperbilirubinemia is defined as a TSB concentration that reaches the phototherapy threshold for the infant’s age within 72 to 96 hours of discontinuing phototherapy.</a:t>
            </a:r>
          </a:p>
          <a:p>
            <a:r>
              <a:rPr lang="en-US" sz="1200" b="0" i="0" kern="1200" dirty="0" smtClean="0">
                <a:solidFill>
                  <a:schemeClr val="tx1"/>
                </a:solidFill>
                <a:effectLst/>
                <a:latin typeface="+mn-lt"/>
                <a:ea typeface="+mn-ea"/>
                <a:cs typeface="+mn-cs"/>
              </a:rPr>
              <a:t>Infants who receive phototherapy during their birth hospitalization are much more likely to experience rebound hyperbilirubinemia than those whose first treatment with phototherapy occurs on readmission</a:t>
            </a:r>
          </a:p>
          <a:p>
            <a:r>
              <a:rPr lang="en-US" sz="1200" b="0" i="0" kern="1200" dirty="0" smtClean="0">
                <a:solidFill>
                  <a:schemeClr val="tx1"/>
                </a:solidFill>
                <a:effectLst/>
                <a:latin typeface="+mn-lt"/>
                <a:ea typeface="+mn-ea"/>
                <a:cs typeface="+mn-cs"/>
              </a:rPr>
              <a:t>The overall risk of rebound has varied fivefold across studies, from 4.6%</a:t>
            </a:r>
            <a:r>
              <a:rPr lang="en-US" sz="1200" b="1" i="0" u="sng" kern="1200" baseline="30000" dirty="0" smtClean="0">
                <a:solidFill>
                  <a:schemeClr val="tx1"/>
                </a:solidFill>
                <a:effectLst/>
                <a:latin typeface="+mn-lt"/>
                <a:ea typeface="+mn-ea"/>
                <a:cs typeface="+mn-cs"/>
              </a:rPr>
              <a:t>118</a:t>
            </a:r>
            <a:r>
              <a:rPr lang="en-US" sz="1200" b="0" i="0" kern="1200" baseline="30000" dirty="0" smtClean="0">
                <a:solidFill>
                  <a:schemeClr val="tx1"/>
                </a:solidFill>
                <a:effectLst/>
                <a:latin typeface="+mn-lt"/>
                <a:ea typeface="+mn-ea"/>
                <a:cs typeface="+mn-cs"/>
              </a:rPr>
              <a:t>,</a:t>
            </a:r>
            <a:r>
              <a:rPr lang="en-US" sz="1200" b="1" i="0" u="sng" kern="1200" baseline="30000" dirty="0" smtClean="0">
                <a:solidFill>
                  <a:schemeClr val="tx1"/>
                </a:solidFill>
                <a:effectLst/>
                <a:latin typeface="+mn-lt"/>
                <a:ea typeface="+mn-ea"/>
                <a:cs typeface="+mn-cs"/>
              </a:rPr>
              <a:t>120</a:t>
            </a:r>
            <a:r>
              <a:rPr lang="en-US" sz="1200" b="0" i="0" kern="1200" baseline="30000" dirty="0" smtClean="0">
                <a:solidFill>
                  <a:schemeClr val="tx1"/>
                </a:solidFill>
                <a:effectLst/>
                <a:latin typeface="+mn-lt"/>
                <a:ea typeface="+mn-ea"/>
                <a:cs typeface="+mn-cs"/>
              </a:rPr>
              <a:t>,</a:t>
            </a:r>
            <a:r>
              <a:rPr lang="en-US" sz="1200" b="1" i="0" u="sng" kern="1200" baseline="30000" dirty="0" smtClean="0">
                <a:solidFill>
                  <a:schemeClr val="tx1"/>
                </a:solidFill>
                <a:effectLst/>
                <a:latin typeface="+mn-lt"/>
                <a:ea typeface="+mn-ea"/>
                <a:cs typeface="+mn-cs"/>
              </a:rPr>
              <a:t>124</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to approximately 24%</a:t>
            </a:r>
            <a:endParaRPr lang="en-US" dirty="0"/>
          </a:p>
        </p:txBody>
      </p:sp>
      <p:sp>
        <p:nvSpPr>
          <p:cNvPr id="4" name="Slide Number Placeholder 3"/>
          <p:cNvSpPr>
            <a:spLocks noGrp="1"/>
          </p:cNvSpPr>
          <p:nvPr>
            <p:ph type="sldNum" sz="quarter" idx="5"/>
          </p:nvPr>
        </p:nvSpPr>
        <p:spPr/>
        <p:txBody>
          <a:bodyPr/>
          <a:lstStyle/>
          <a:p>
            <a:fld id="{74B4D643-147A-4CDC-A033-A1E14E9C5971}" type="slidenum">
              <a:rPr lang="en-US" smtClean="0"/>
              <a:t>3</a:t>
            </a:fld>
            <a:endParaRPr lang="en-US"/>
          </a:p>
        </p:txBody>
      </p:sp>
    </p:spTree>
    <p:extLst>
      <p:ext uri="{BB962C8B-B14F-4D97-AF65-F5344CB8AC3E}">
        <p14:creationId xmlns:p14="http://schemas.microsoft.com/office/powerpoint/2010/main" val="146512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D643-147A-4CDC-A033-A1E14E9C5971}" type="slidenum">
              <a:rPr lang="en-US" smtClean="0"/>
              <a:t>27</a:t>
            </a:fld>
            <a:endParaRPr lang="en-US"/>
          </a:p>
        </p:txBody>
      </p:sp>
    </p:spTree>
    <p:extLst>
      <p:ext uri="{BB962C8B-B14F-4D97-AF65-F5344CB8AC3E}">
        <p14:creationId xmlns:p14="http://schemas.microsoft.com/office/powerpoint/2010/main" val="51889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D643-147A-4CDC-A033-A1E14E9C5971}" type="slidenum">
              <a:rPr lang="en-US" smtClean="0"/>
              <a:t>35</a:t>
            </a:fld>
            <a:endParaRPr lang="en-US"/>
          </a:p>
        </p:txBody>
      </p:sp>
    </p:spTree>
    <p:extLst>
      <p:ext uri="{BB962C8B-B14F-4D97-AF65-F5344CB8AC3E}">
        <p14:creationId xmlns:p14="http://schemas.microsoft.com/office/powerpoint/2010/main" val="413143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overall risk of rebound has varied fivefold across studies, from 4.6%</a:t>
            </a:r>
            <a:r>
              <a:rPr lang="en-US" sz="1200" b="1" i="0" u="sng" kern="1200" baseline="30000" dirty="0" smtClean="0">
                <a:solidFill>
                  <a:schemeClr val="tx1"/>
                </a:solidFill>
                <a:effectLst/>
                <a:latin typeface="+mn-lt"/>
                <a:ea typeface="+mn-ea"/>
                <a:cs typeface="+mn-cs"/>
              </a:rPr>
              <a:t>118</a:t>
            </a:r>
            <a:r>
              <a:rPr lang="en-US" sz="1200" b="0" i="0" kern="1200" baseline="30000" dirty="0" smtClean="0">
                <a:solidFill>
                  <a:schemeClr val="tx1"/>
                </a:solidFill>
                <a:effectLst/>
                <a:latin typeface="+mn-lt"/>
                <a:ea typeface="+mn-ea"/>
                <a:cs typeface="+mn-cs"/>
              </a:rPr>
              <a:t>,</a:t>
            </a:r>
            <a:r>
              <a:rPr lang="en-US" sz="1200" b="1" i="0" u="sng" kern="1200" baseline="30000" dirty="0" smtClean="0">
                <a:solidFill>
                  <a:schemeClr val="tx1"/>
                </a:solidFill>
                <a:effectLst/>
                <a:latin typeface="+mn-lt"/>
                <a:ea typeface="+mn-ea"/>
                <a:cs typeface="+mn-cs"/>
              </a:rPr>
              <a:t>120</a:t>
            </a:r>
            <a:r>
              <a:rPr lang="en-US" sz="1200" b="0" i="0" kern="1200" baseline="30000" dirty="0" smtClean="0">
                <a:solidFill>
                  <a:schemeClr val="tx1"/>
                </a:solidFill>
                <a:effectLst/>
                <a:latin typeface="+mn-lt"/>
                <a:ea typeface="+mn-ea"/>
                <a:cs typeface="+mn-cs"/>
              </a:rPr>
              <a:t>,</a:t>
            </a:r>
            <a:r>
              <a:rPr lang="en-US" sz="1200" b="1" i="0" u="sng" kern="1200" baseline="30000" dirty="0" smtClean="0">
                <a:solidFill>
                  <a:schemeClr val="tx1"/>
                </a:solidFill>
                <a:effectLst/>
                <a:latin typeface="+mn-lt"/>
                <a:ea typeface="+mn-ea"/>
                <a:cs typeface="+mn-cs"/>
              </a:rPr>
              <a:t>124</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to approximately 24%</a:t>
            </a:r>
            <a:endParaRPr lang="en-US" dirty="0"/>
          </a:p>
        </p:txBody>
      </p:sp>
      <p:sp>
        <p:nvSpPr>
          <p:cNvPr id="4" name="Slide Number Placeholder 3"/>
          <p:cNvSpPr>
            <a:spLocks noGrp="1"/>
          </p:cNvSpPr>
          <p:nvPr>
            <p:ph type="sldNum" sz="quarter" idx="10"/>
          </p:nvPr>
        </p:nvSpPr>
        <p:spPr/>
        <p:txBody>
          <a:bodyPr/>
          <a:lstStyle/>
          <a:p>
            <a:fld id="{74B4D643-147A-4CDC-A033-A1E14E9C5971}" type="slidenum">
              <a:rPr lang="en-US" smtClean="0"/>
              <a:t>7</a:t>
            </a:fld>
            <a:endParaRPr lang="en-US"/>
          </a:p>
        </p:txBody>
      </p:sp>
    </p:spTree>
    <p:extLst>
      <p:ext uri="{BB962C8B-B14F-4D97-AF65-F5344CB8AC3E}">
        <p14:creationId xmlns:p14="http://schemas.microsoft.com/office/powerpoint/2010/main" val="204788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4D643-147A-4CDC-A033-A1E14E9C5971}" type="slidenum">
              <a:rPr lang="en-US" smtClean="0"/>
              <a:t>9</a:t>
            </a:fld>
            <a:endParaRPr lang="en-US"/>
          </a:p>
        </p:txBody>
      </p:sp>
    </p:spTree>
    <p:extLst>
      <p:ext uri="{BB962C8B-B14F-4D97-AF65-F5344CB8AC3E}">
        <p14:creationId xmlns:p14="http://schemas.microsoft.com/office/powerpoint/2010/main" val="390173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that influence the efficacy of phototherapy include: the light wavelength and irradiance, bilirubin level, birthweight, gestational age, postnatal age, surface area exposed, skin thickness and pigmentation and the etiology of the jaundice. Lamps emitting light between the wavelengths of 400 - 500 </a:t>
            </a:r>
            <a:r>
              <a:rPr lang="en-US" dirty="0" smtClean="0"/>
              <a:t>nanometers </a:t>
            </a:r>
            <a:r>
              <a:rPr lang="en-US" dirty="0"/>
              <a:t>(peak at 460nm) are specifically used for administering phototherapy as bilirubin absorbs this wavelength of light. The light is visible blue light and contains no ultraviolet light.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higher the irradiance the larger the rate of bilirubin decline.  There may be a saturation point at 30μ W/cm2/nm where an increase in irradiance has no increased benefit in decreasing bilirubin levels. But currently we do not know the maximum effective dose of phototherapy.</a:t>
            </a:r>
          </a:p>
          <a:p>
            <a:endParaRPr lang="en-US" dirty="0"/>
          </a:p>
        </p:txBody>
      </p:sp>
      <p:sp>
        <p:nvSpPr>
          <p:cNvPr id="4" name="Slide Number Placeholder 3"/>
          <p:cNvSpPr>
            <a:spLocks noGrp="1"/>
          </p:cNvSpPr>
          <p:nvPr>
            <p:ph type="sldNum" sz="quarter" idx="5"/>
          </p:nvPr>
        </p:nvSpPr>
        <p:spPr/>
        <p:txBody>
          <a:bodyPr/>
          <a:lstStyle/>
          <a:p>
            <a:fld id="{74B4D643-147A-4CDC-A033-A1E14E9C5971}" type="slidenum">
              <a:rPr lang="en-US" smtClean="0"/>
              <a:t>10</a:t>
            </a:fld>
            <a:endParaRPr lang="en-US"/>
          </a:p>
        </p:txBody>
      </p:sp>
    </p:spTree>
    <p:extLst>
      <p:ext uri="{BB962C8B-B14F-4D97-AF65-F5344CB8AC3E}">
        <p14:creationId xmlns:p14="http://schemas.microsoft.com/office/powerpoint/2010/main" val="356826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202122"/>
                </a:solidFill>
                <a:effectLst/>
                <a:latin typeface="Arial" panose="020B0604020202020204" pitchFamily="34" charset="0"/>
              </a:rPr>
              <a:t>A </a:t>
            </a:r>
            <a:r>
              <a:rPr lang="en-US" b="1" i="0" dirty="0" smtClean="0">
                <a:solidFill>
                  <a:srgbClr val="202122"/>
                </a:solidFill>
                <a:effectLst/>
                <a:latin typeface="Arial" panose="020B0604020202020204" pitchFamily="34" charset="0"/>
              </a:rPr>
              <a:t>halogen lamp</a:t>
            </a:r>
            <a:r>
              <a:rPr lang="en-US" b="0" i="0" dirty="0" smtClean="0">
                <a:solidFill>
                  <a:srgbClr val="202122"/>
                </a:solidFill>
                <a:effectLst/>
                <a:latin typeface="Arial" panose="020B0604020202020204" pitchFamily="34" charset="0"/>
              </a:rPr>
              <a:t> (also called </a:t>
            </a:r>
            <a:r>
              <a:rPr lang="en-US" b="1" i="0" dirty="0" smtClean="0">
                <a:solidFill>
                  <a:srgbClr val="202122"/>
                </a:solidFill>
                <a:effectLst/>
                <a:latin typeface="Arial" panose="020B0604020202020204" pitchFamily="34" charset="0"/>
              </a:rPr>
              <a:t>tungsten halogen</a:t>
            </a:r>
            <a:r>
              <a:rPr lang="en-US" b="0" i="0" dirty="0" smtClean="0">
                <a:solidFill>
                  <a:srgbClr val="202122"/>
                </a:solidFill>
                <a:effectLst/>
                <a:latin typeface="Arial" panose="020B0604020202020204" pitchFamily="34" charset="0"/>
              </a:rPr>
              <a:t>, </a:t>
            </a:r>
            <a:r>
              <a:rPr lang="en-US" b="1" i="0" dirty="0" smtClean="0">
                <a:solidFill>
                  <a:srgbClr val="202122"/>
                </a:solidFill>
                <a:effectLst/>
                <a:latin typeface="Arial" panose="020B0604020202020204" pitchFamily="34" charset="0"/>
              </a:rPr>
              <a:t>quartz-halogen</a:t>
            </a:r>
            <a:r>
              <a:rPr lang="en-US" b="0" i="0" dirty="0" smtClean="0">
                <a:solidFill>
                  <a:srgbClr val="202122"/>
                </a:solidFill>
                <a:effectLst/>
                <a:latin typeface="Arial" panose="020B0604020202020204" pitchFamily="34" charset="0"/>
              </a:rPr>
              <a:t>, and </a:t>
            </a:r>
            <a:r>
              <a:rPr lang="en-US" b="1" i="0" dirty="0" smtClean="0">
                <a:solidFill>
                  <a:srgbClr val="202122"/>
                </a:solidFill>
                <a:effectLst/>
                <a:latin typeface="Arial" panose="020B0604020202020204" pitchFamily="34" charset="0"/>
              </a:rPr>
              <a:t>quartz iodine</a:t>
            </a:r>
            <a:r>
              <a:rPr lang="en-US" b="0" i="0" dirty="0" smtClean="0">
                <a:solidFill>
                  <a:srgbClr val="202122"/>
                </a:solidFill>
                <a:effectLst/>
                <a:latin typeface="Arial" panose="020B0604020202020204" pitchFamily="34" charset="0"/>
              </a:rPr>
              <a:t> lamp) is an </a:t>
            </a:r>
            <a:r>
              <a:rPr lang="en-US" b="0" i="0" u="none" strike="noStrike" dirty="0" smtClean="0">
                <a:solidFill>
                  <a:srgbClr val="3366CC"/>
                </a:solidFill>
                <a:effectLst/>
                <a:latin typeface="Arial" panose="020B0604020202020204" pitchFamily="34" charset="0"/>
                <a:hlinkClick r:id="rId3" tooltip="Incandescent light bulb"/>
              </a:rPr>
              <a:t>incandescent lamp</a:t>
            </a:r>
            <a:r>
              <a:rPr lang="en-US" b="0" i="0" dirty="0" smtClean="0">
                <a:solidFill>
                  <a:srgbClr val="202122"/>
                </a:solidFill>
                <a:effectLst/>
                <a:latin typeface="Arial" panose="020B0604020202020204" pitchFamily="34" charset="0"/>
              </a:rPr>
              <a:t> consisting of a </a:t>
            </a:r>
            <a:r>
              <a:rPr lang="en-US" b="0" i="0" u="none" strike="noStrike" dirty="0" smtClean="0">
                <a:solidFill>
                  <a:srgbClr val="3366CC"/>
                </a:solidFill>
                <a:effectLst/>
                <a:latin typeface="Arial" panose="020B0604020202020204" pitchFamily="34" charset="0"/>
                <a:hlinkClick r:id="rId4" tooltip="Tungsten filament"/>
              </a:rPr>
              <a:t>tungsten filament</a:t>
            </a:r>
            <a:r>
              <a:rPr lang="en-US" b="0" i="0" dirty="0" smtClean="0">
                <a:solidFill>
                  <a:srgbClr val="202122"/>
                </a:solidFill>
                <a:effectLst/>
                <a:latin typeface="Arial" panose="020B0604020202020204" pitchFamily="34" charset="0"/>
              </a:rPr>
              <a:t> sealed in a compact transparent envelope that is filled with a mixture of an </a:t>
            </a:r>
            <a:r>
              <a:rPr lang="en-US" b="0" i="0" u="none" strike="noStrike" dirty="0" smtClean="0">
                <a:solidFill>
                  <a:srgbClr val="3366CC"/>
                </a:solidFill>
                <a:effectLst/>
                <a:latin typeface="Arial" panose="020B0604020202020204" pitchFamily="34" charset="0"/>
                <a:hlinkClick r:id="rId5" tooltip="Inert gas"/>
              </a:rPr>
              <a:t>inert gas</a:t>
            </a:r>
            <a:r>
              <a:rPr lang="en-US" b="0" i="0" dirty="0" smtClean="0">
                <a:solidFill>
                  <a:srgbClr val="202122"/>
                </a:solidFill>
                <a:effectLst/>
                <a:latin typeface="Arial" panose="020B0604020202020204" pitchFamily="34" charset="0"/>
              </a:rPr>
              <a:t> and a small amount of a </a:t>
            </a:r>
            <a:r>
              <a:rPr lang="en-US" b="0" i="0" u="none" strike="noStrike" dirty="0" smtClean="0">
                <a:solidFill>
                  <a:srgbClr val="3366CC"/>
                </a:solidFill>
                <a:effectLst/>
                <a:latin typeface="Arial" panose="020B0604020202020204" pitchFamily="34" charset="0"/>
                <a:hlinkClick r:id="rId6" tooltip="Halogen"/>
              </a:rPr>
              <a:t>halogen</a:t>
            </a:r>
            <a:r>
              <a:rPr lang="en-US" b="0" i="0" dirty="0" smtClean="0">
                <a:solidFill>
                  <a:srgbClr val="202122"/>
                </a:solidFill>
                <a:effectLst/>
                <a:latin typeface="Arial" panose="020B0604020202020204" pitchFamily="34" charset="0"/>
              </a:rPr>
              <a:t>, such as </a:t>
            </a:r>
            <a:r>
              <a:rPr lang="en-US" b="0" i="0" u="none" strike="noStrike" dirty="0" smtClean="0">
                <a:solidFill>
                  <a:srgbClr val="3366CC"/>
                </a:solidFill>
                <a:effectLst/>
                <a:latin typeface="Arial" panose="020B0604020202020204" pitchFamily="34" charset="0"/>
                <a:hlinkClick r:id="rId7" tooltip="Iodine"/>
              </a:rPr>
              <a:t>iodine</a:t>
            </a:r>
            <a:r>
              <a:rPr lang="en-US" b="0" i="0" dirty="0" smtClean="0">
                <a:solidFill>
                  <a:srgbClr val="202122"/>
                </a:solidFill>
                <a:effectLst/>
                <a:latin typeface="Arial" panose="020B0604020202020204" pitchFamily="34" charset="0"/>
              </a:rPr>
              <a:t> or </a:t>
            </a:r>
            <a:r>
              <a:rPr lang="en-US" b="0" i="0" u="none" strike="noStrike" dirty="0" smtClean="0">
                <a:solidFill>
                  <a:srgbClr val="3366CC"/>
                </a:solidFill>
                <a:effectLst/>
                <a:latin typeface="Arial" panose="020B0604020202020204" pitchFamily="34" charset="0"/>
                <a:hlinkClick r:id="rId8" tooltip="Bromine"/>
              </a:rPr>
              <a:t>bromine</a:t>
            </a:r>
            <a:r>
              <a:rPr lang="en-US" b="0" i="0" dirty="0" smtClean="0">
                <a:solidFill>
                  <a:srgbClr val="202122"/>
                </a:solidFill>
                <a:effectLst/>
                <a:latin typeface="Arial" panose="020B0604020202020204" pitchFamily="34" charset="0"/>
              </a:rPr>
              <a:t>. The combination of the halogen gas and the </a:t>
            </a:r>
            <a:r>
              <a:rPr lang="en-US" b="0" i="0" u="none" strike="noStrike" dirty="0" smtClean="0">
                <a:solidFill>
                  <a:srgbClr val="3366CC"/>
                </a:solidFill>
                <a:effectLst/>
                <a:latin typeface="Arial" panose="020B0604020202020204" pitchFamily="34" charset="0"/>
                <a:hlinkClick r:id="rId9" tooltip="Tungsten"/>
              </a:rPr>
              <a:t>tungsten</a:t>
            </a:r>
            <a:r>
              <a:rPr lang="en-US" b="0" i="0" dirty="0" smtClean="0">
                <a:solidFill>
                  <a:srgbClr val="202122"/>
                </a:solidFill>
                <a:effectLst/>
                <a:latin typeface="Arial" panose="020B0604020202020204" pitchFamily="34" charset="0"/>
              </a:rPr>
              <a:t> filament produces a </a:t>
            </a:r>
            <a:r>
              <a:rPr lang="en-US" b="0" i="0" u="none" strike="noStrike" dirty="0" smtClean="0">
                <a:solidFill>
                  <a:srgbClr val="3366CC"/>
                </a:solidFill>
                <a:effectLst/>
                <a:latin typeface="Arial" panose="020B0604020202020204" pitchFamily="34" charset="0"/>
                <a:hlinkClick r:id="rId10"/>
              </a:rPr>
              <a:t>halogen-cycle</a:t>
            </a:r>
            <a:r>
              <a:rPr lang="en-US" b="0" i="0" dirty="0" smtClean="0">
                <a:solidFill>
                  <a:srgbClr val="202122"/>
                </a:solidFill>
                <a:effectLst/>
                <a:latin typeface="Arial" panose="020B0604020202020204" pitchFamily="34" charset="0"/>
              </a:rPr>
              <a:t> chemical reaction, which redeposits evaporated tungsten on the filament, increasing its life and maintaining the clarity of the envelope. This allows the filament to operate at a higher temperature than a standard incandescent lamp of similar power and operating life; this also produces light with higher </a:t>
            </a:r>
            <a:r>
              <a:rPr lang="en-US" b="0" i="0" u="none" strike="noStrike" dirty="0" smtClean="0">
                <a:solidFill>
                  <a:srgbClr val="3366CC"/>
                </a:solidFill>
                <a:effectLst/>
                <a:latin typeface="Arial" panose="020B0604020202020204" pitchFamily="34" charset="0"/>
                <a:hlinkClick r:id="rId11" tooltip="Luminous efficacy"/>
              </a:rPr>
              <a:t>luminous efficacy</a:t>
            </a:r>
            <a:r>
              <a:rPr lang="en-US" b="0" i="0" dirty="0" smtClean="0">
                <a:solidFill>
                  <a:srgbClr val="202122"/>
                </a:solidFill>
                <a:effectLst/>
                <a:latin typeface="Arial" panose="020B0604020202020204" pitchFamily="34" charset="0"/>
              </a:rPr>
              <a:t> and </a:t>
            </a:r>
            <a:r>
              <a:rPr lang="en-US" b="0" i="0" u="none" strike="noStrike" dirty="0" smtClean="0">
                <a:solidFill>
                  <a:srgbClr val="3366CC"/>
                </a:solidFill>
                <a:effectLst/>
                <a:latin typeface="Arial" panose="020B0604020202020204" pitchFamily="34" charset="0"/>
                <a:hlinkClick r:id="rId12" tooltip="Color temperature"/>
              </a:rPr>
              <a:t>color </a:t>
            </a:r>
            <a:r>
              <a:rPr lang="en-US" b="0" i="0" u="none" strike="noStrike" dirty="0" err="1" smtClean="0">
                <a:solidFill>
                  <a:srgbClr val="3366CC"/>
                </a:solidFill>
                <a:effectLst/>
                <a:latin typeface="Arial" panose="020B0604020202020204" pitchFamily="34" charset="0"/>
                <a:hlinkClick r:id="rId12" tooltip="Color temperature"/>
              </a:rPr>
              <a:t>temperature</a:t>
            </a:r>
            <a:r>
              <a:rPr lang="en-US" b="0" i="0" dirty="0" err="1" smtClean="0">
                <a:solidFill>
                  <a:srgbClr val="202122"/>
                </a:solidFill>
                <a:effectLst/>
                <a:latin typeface="Arial" panose="020B0604020202020204" pitchFamily="34" charset="0"/>
              </a:rPr>
              <a:t>.</a:t>
            </a:r>
            <a:r>
              <a:rPr lang="en-US" dirty="0" err="1" smtClean="0"/>
              <a:t>fluorescent</a:t>
            </a:r>
            <a:r>
              <a:rPr lang="en-US" dirty="0" smtClean="0"/>
              <a:t> </a:t>
            </a:r>
            <a:r>
              <a:rPr lang="en-US" dirty="0"/>
              <a:t>tube, is a low-pressure mercury-vapor gas-discharge lamp that uses fluorescence to produce visible light. An electric current in the gas excites mercury vapor, which produces short-wave ultraviolet light that then causes a phosphor coating on the inside of the lamp to glow. A fluorescent lamp converts electrical energy into useful light much more efficiently than incandescent lamps. The typical luminous efficacy of fluorescent lighting systems is 50–100 lumens per watt, several times the efficacy of incandescent bulbs with comparable light output</a:t>
            </a:r>
            <a:r>
              <a:rPr lang="en-US" dirty="0" smtClean="0"/>
              <a:t>.</a:t>
            </a:r>
          </a:p>
          <a:p>
            <a:r>
              <a:rPr lang="en-US" b="0" i="0" dirty="0" smtClean="0">
                <a:solidFill>
                  <a:srgbClr val="202122"/>
                </a:solidFill>
                <a:effectLst/>
                <a:latin typeface="Arial" panose="020B0604020202020204" pitchFamily="34" charset="0"/>
              </a:rPr>
              <a:t>Standard and halogen incandescent bulbs are much less efficient than </a:t>
            </a:r>
            <a:r>
              <a:rPr lang="en-US" b="0" i="0" u="none" strike="noStrike" dirty="0" smtClean="0">
                <a:solidFill>
                  <a:srgbClr val="3366CC"/>
                </a:solidFill>
                <a:effectLst/>
                <a:latin typeface="Arial" panose="020B0604020202020204" pitchFamily="34" charset="0"/>
                <a:hlinkClick r:id="rId13" tooltip="LED lamp"/>
              </a:rPr>
              <a:t>LED</a:t>
            </a:r>
            <a:r>
              <a:rPr lang="en-US" b="0" i="0" dirty="0" smtClean="0">
                <a:solidFill>
                  <a:srgbClr val="202122"/>
                </a:solidFill>
                <a:effectLst/>
                <a:latin typeface="Arial" panose="020B0604020202020204" pitchFamily="34" charset="0"/>
              </a:rPr>
              <a:t> and </a:t>
            </a:r>
            <a:r>
              <a:rPr lang="en-US" b="0" i="0" u="none" strike="noStrike" dirty="0" smtClean="0">
                <a:solidFill>
                  <a:srgbClr val="3366CC"/>
                </a:solidFill>
                <a:effectLst/>
                <a:latin typeface="Arial" panose="020B0604020202020204" pitchFamily="34" charset="0"/>
                <a:hlinkClick r:id="rId14" tooltip="Compact fluorescent lamp"/>
              </a:rPr>
              <a:t>compact fluorescent lamps</a:t>
            </a:r>
            <a:r>
              <a:rPr lang="en-US" b="0" i="0" dirty="0" smtClean="0">
                <a:solidFill>
                  <a:srgbClr val="202122"/>
                </a:solidFill>
                <a:effectLst/>
                <a:latin typeface="Arial" panose="020B0604020202020204" pitchFamily="34" charset="0"/>
              </a:rPr>
              <a:t>, and therefore have been or are being </a:t>
            </a:r>
            <a:r>
              <a:rPr lang="en-US" b="0" i="0" u="none" strike="noStrike" dirty="0" smtClean="0">
                <a:solidFill>
                  <a:srgbClr val="3366CC"/>
                </a:solidFill>
                <a:effectLst/>
                <a:latin typeface="Arial" panose="020B0604020202020204" pitchFamily="34" charset="0"/>
                <a:hlinkClick r:id="rId15" tooltip="Phase-out of incandescent light bulbs"/>
              </a:rPr>
              <a:t>phased out in many places</a:t>
            </a:r>
            <a:r>
              <a:rPr lang="en-US" b="0" i="0" dirty="0" smtClean="0">
                <a:solidFill>
                  <a:srgbClr val="202122"/>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74B4D643-147A-4CDC-A033-A1E14E9C5971}" type="slidenum">
              <a:rPr lang="en-US" smtClean="0"/>
              <a:t>12</a:t>
            </a:fld>
            <a:endParaRPr lang="en-US"/>
          </a:p>
        </p:txBody>
      </p:sp>
    </p:spTree>
    <p:extLst>
      <p:ext uri="{BB962C8B-B14F-4D97-AF65-F5344CB8AC3E}">
        <p14:creationId xmlns:p14="http://schemas.microsoft.com/office/powerpoint/2010/main" val="362399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to deliver high intensity light of narrow wavelength band in the blue-green portion of the visible light spectrum, which overlaps the absorption spectrum of bilirubin (BR</a:t>
            </a:r>
          </a:p>
        </p:txBody>
      </p:sp>
      <p:sp>
        <p:nvSpPr>
          <p:cNvPr id="4" name="Slide Number Placeholder 3"/>
          <p:cNvSpPr>
            <a:spLocks noGrp="1"/>
          </p:cNvSpPr>
          <p:nvPr>
            <p:ph type="sldNum" sz="quarter" idx="5"/>
          </p:nvPr>
        </p:nvSpPr>
        <p:spPr/>
        <p:txBody>
          <a:bodyPr/>
          <a:lstStyle/>
          <a:p>
            <a:fld id="{74B4D643-147A-4CDC-A033-A1E14E9C5971}" type="slidenum">
              <a:rPr lang="en-US" smtClean="0"/>
              <a:t>13</a:t>
            </a:fld>
            <a:endParaRPr lang="en-US"/>
          </a:p>
        </p:txBody>
      </p:sp>
    </p:spTree>
    <p:extLst>
      <p:ext uri="{BB962C8B-B14F-4D97-AF65-F5344CB8AC3E}">
        <p14:creationId xmlns:p14="http://schemas.microsoft.com/office/powerpoint/2010/main" val="101803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to deliver high intensity light of narrow wavelength band in the blue-green portion of the visible light spectrum, which overlaps the absorption spectrum of bilirubin (BR</a:t>
            </a:r>
          </a:p>
        </p:txBody>
      </p:sp>
      <p:sp>
        <p:nvSpPr>
          <p:cNvPr id="4" name="Slide Number Placeholder 3"/>
          <p:cNvSpPr>
            <a:spLocks noGrp="1"/>
          </p:cNvSpPr>
          <p:nvPr>
            <p:ph type="sldNum" sz="quarter" idx="5"/>
          </p:nvPr>
        </p:nvSpPr>
        <p:spPr/>
        <p:txBody>
          <a:bodyPr/>
          <a:lstStyle/>
          <a:p>
            <a:fld id="{74B4D643-147A-4CDC-A033-A1E14E9C5971}" type="slidenum">
              <a:rPr lang="en-US" smtClean="0"/>
              <a:t>14</a:t>
            </a:fld>
            <a:endParaRPr lang="en-US"/>
          </a:p>
        </p:txBody>
      </p:sp>
    </p:spTree>
    <p:extLst>
      <p:ext uri="{BB962C8B-B14F-4D97-AF65-F5344CB8AC3E}">
        <p14:creationId xmlns:p14="http://schemas.microsoft.com/office/powerpoint/2010/main" val="29513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Over head method</a:t>
            </a:r>
            <a:r>
              <a:rPr lang="en-US" baseline="0" dirty="0" smtClean="0"/>
              <a:t> </a:t>
            </a:r>
          </a:p>
          <a:p>
            <a:pPr marL="228600" indent="-228600">
              <a:buAutoNum type="arabicPeriod"/>
            </a:pPr>
            <a:r>
              <a:rPr lang="en-US" baseline="0" dirty="0" smtClean="0"/>
              <a:t>Underneath method </a:t>
            </a:r>
          </a:p>
          <a:p>
            <a:pPr marL="228600" indent="-228600">
              <a:buAutoNum type="arabicPeriod"/>
            </a:pPr>
            <a:r>
              <a:rPr lang="en-US" baseline="0" dirty="0" smtClean="0"/>
              <a:t>Double/ double surface method</a:t>
            </a:r>
          </a:p>
          <a:p>
            <a:pPr marL="228600" indent="-228600">
              <a:buAutoNum type="arabicPeriod"/>
            </a:pPr>
            <a:r>
              <a:rPr lang="en-US" baseline="0" dirty="0" smtClean="0"/>
              <a:t>Circumferential/ Total body method</a:t>
            </a:r>
          </a:p>
          <a:p>
            <a:pPr marL="228600" indent="-228600">
              <a:buAutoNum type="arabicPeriod"/>
            </a:pPr>
            <a:r>
              <a:rPr lang="en-US" baseline="0" dirty="0" smtClean="0"/>
              <a:t>Combined methods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4B4D643-147A-4CDC-A033-A1E14E9C5971}" type="slidenum">
              <a:rPr lang="en-US" smtClean="0"/>
              <a:t>20</a:t>
            </a:fld>
            <a:endParaRPr lang="en-US"/>
          </a:p>
        </p:txBody>
      </p:sp>
    </p:spTree>
    <p:extLst>
      <p:ext uri="{BB962C8B-B14F-4D97-AF65-F5344CB8AC3E}">
        <p14:creationId xmlns:p14="http://schemas.microsoft.com/office/powerpoint/2010/main" val="307936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Distances ranged form 25- 75</a:t>
            </a:r>
            <a:endParaRPr lang="en-US" dirty="0"/>
          </a:p>
        </p:txBody>
      </p:sp>
      <p:sp>
        <p:nvSpPr>
          <p:cNvPr id="4" name="Slide Number Placeholder 3"/>
          <p:cNvSpPr>
            <a:spLocks noGrp="1"/>
          </p:cNvSpPr>
          <p:nvPr>
            <p:ph type="sldNum" sz="quarter" idx="10"/>
          </p:nvPr>
        </p:nvSpPr>
        <p:spPr/>
        <p:txBody>
          <a:bodyPr/>
          <a:lstStyle/>
          <a:p>
            <a:fld id="{74B4D643-147A-4CDC-A033-A1E14E9C5971}" type="slidenum">
              <a:rPr lang="en-US" smtClean="0"/>
              <a:t>26</a:t>
            </a:fld>
            <a:endParaRPr lang="en-US"/>
          </a:p>
        </p:txBody>
      </p:sp>
    </p:spTree>
    <p:extLst>
      <p:ext uri="{BB962C8B-B14F-4D97-AF65-F5344CB8AC3E}">
        <p14:creationId xmlns:p14="http://schemas.microsoft.com/office/powerpoint/2010/main" val="345023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4C47-D73E-410C-B6CA-DD3345182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A810D-C6D3-44BA-8A02-90B781AE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25429E-B149-4A75-84AF-D210E52FE199}"/>
              </a:ext>
            </a:extLst>
          </p:cNvPr>
          <p:cNvSpPr>
            <a:spLocks noGrp="1"/>
          </p:cNvSpPr>
          <p:nvPr>
            <p:ph type="dt" sz="half" idx="10"/>
          </p:nvPr>
        </p:nvSpPr>
        <p:spPr/>
        <p:txBody>
          <a:bodyPr/>
          <a:lstStyle/>
          <a:p>
            <a:fld id="{5EBFB58C-88B8-4769-84FD-AFAE65FE36D4}" type="datetime1">
              <a:rPr lang="en-US" smtClean="0"/>
              <a:t>2/28/2023</a:t>
            </a:fld>
            <a:endParaRPr lang="en-US"/>
          </a:p>
        </p:txBody>
      </p:sp>
      <p:sp>
        <p:nvSpPr>
          <p:cNvPr id="5" name="Footer Placeholder 4">
            <a:extLst>
              <a:ext uri="{FF2B5EF4-FFF2-40B4-BE49-F238E27FC236}">
                <a16:creationId xmlns:a16="http://schemas.microsoft.com/office/drawing/2014/main" id="{4D275A2F-BE32-4E3E-AC4E-05A46414B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5E992-84F8-4C52-BC04-517A844366CA}"/>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44366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9278-8289-44B5-AFB1-E4FF34B4B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884C65-5626-43D3-8B50-47D891559B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FB62C-90E5-4E09-BCFF-ECD8A42A3215}"/>
              </a:ext>
            </a:extLst>
          </p:cNvPr>
          <p:cNvSpPr>
            <a:spLocks noGrp="1"/>
          </p:cNvSpPr>
          <p:nvPr>
            <p:ph type="dt" sz="half" idx="10"/>
          </p:nvPr>
        </p:nvSpPr>
        <p:spPr/>
        <p:txBody>
          <a:bodyPr/>
          <a:lstStyle/>
          <a:p>
            <a:fld id="{CF038888-F08E-49E4-8174-2399B46E5264}" type="datetime1">
              <a:rPr lang="en-US" smtClean="0"/>
              <a:t>2/28/2023</a:t>
            </a:fld>
            <a:endParaRPr lang="en-US"/>
          </a:p>
        </p:txBody>
      </p:sp>
      <p:sp>
        <p:nvSpPr>
          <p:cNvPr id="5" name="Footer Placeholder 4">
            <a:extLst>
              <a:ext uri="{FF2B5EF4-FFF2-40B4-BE49-F238E27FC236}">
                <a16:creationId xmlns:a16="http://schemas.microsoft.com/office/drawing/2014/main" id="{9FCD8365-DFAA-4B1D-8000-239989836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28099-C935-47FD-A252-19D443BF98C2}"/>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371362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5FDFB-7BBC-44FD-BF39-1B820617F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2FABEF-6EBB-4C51-BB39-4B608298D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1C1E8-0FFB-4B8A-986B-E2857A472FCF}"/>
              </a:ext>
            </a:extLst>
          </p:cNvPr>
          <p:cNvSpPr>
            <a:spLocks noGrp="1"/>
          </p:cNvSpPr>
          <p:nvPr>
            <p:ph type="dt" sz="half" idx="10"/>
          </p:nvPr>
        </p:nvSpPr>
        <p:spPr/>
        <p:txBody>
          <a:bodyPr/>
          <a:lstStyle/>
          <a:p>
            <a:fld id="{58156BB7-576C-4BCB-B8FF-3C8285EA8C07}" type="datetime1">
              <a:rPr lang="en-US" smtClean="0"/>
              <a:t>2/28/2023</a:t>
            </a:fld>
            <a:endParaRPr lang="en-US"/>
          </a:p>
        </p:txBody>
      </p:sp>
      <p:sp>
        <p:nvSpPr>
          <p:cNvPr id="5" name="Footer Placeholder 4">
            <a:extLst>
              <a:ext uri="{FF2B5EF4-FFF2-40B4-BE49-F238E27FC236}">
                <a16:creationId xmlns:a16="http://schemas.microsoft.com/office/drawing/2014/main" id="{5A051DB4-9D64-413C-AE1C-7EB88A619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E1146-5E6B-46E2-8269-07790CE5F05A}"/>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382869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8744-7556-4FAC-8071-A65C751FE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8BE4E-F7FE-48C8-8B5E-4F8CF7C6E4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4F33E-7C65-4D3F-BEF7-0CBBAE6F79EE}"/>
              </a:ext>
            </a:extLst>
          </p:cNvPr>
          <p:cNvSpPr>
            <a:spLocks noGrp="1"/>
          </p:cNvSpPr>
          <p:nvPr>
            <p:ph type="dt" sz="half" idx="10"/>
          </p:nvPr>
        </p:nvSpPr>
        <p:spPr/>
        <p:txBody>
          <a:bodyPr/>
          <a:lstStyle/>
          <a:p>
            <a:fld id="{282911A3-6A9C-428E-A186-5505316BA761}" type="datetime1">
              <a:rPr lang="en-US" smtClean="0"/>
              <a:t>2/28/2023</a:t>
            </a:fld>
            <a:endParaRPr lang="en-US"/>
          </a:p>
        </p:txBody>
      </p:sp>
      <p:sp>
        <p:nvSpPr>
          <p:cNvPr id="5" name="Footer Placeholder 4">
            <a:extLst>
              <a:ext uri="{FF2B5EF4-FFF2-40B4-BE49-F238E27FC236}">
                <a16:creationId xmlns:a16="http://schemas.microsoft.com/office/drawing/2014/main" id="{F0CEA6B7-DDCF-4B21-9B58-052594790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B9A83-3160-4ADA-B2A5-E348F994AF5E}"/>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196634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5ED3-D817-49AB-B0C8-018322627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154B39-7BE7-4B09-9275-F9AF381CD4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DAB149-2570-48AC-AA3A-A4D460DAE7A0}"/>
              </a:ext>
            </a:extLst>
          </p:cNvPr>
          <p:cNvSpPr>
            <a:spLocks noGrp="1"/>
          </p:cNvSpPr>
          <p:nvPr>
            <p:ph type="dt" sz="half" idx="10"/>
          </p:nvPr>
        </p:nvSpPr>
        <p:spPr/>
        <p:txBody>
          <a:bodyPr/>
          <a:lstStyle/>
          <a:p>
            <a:fld id="{79DB1481-8830-410A-8F4C-2268E67B0E8C}" type="datetime1">
              <a:rPr lang="en-US" smtClean="0"/>
              <a:t>2/28/2023</a:t>
            </a:fld>
            <a:endParaRPr lang="en-US"/>
          </a:p>
        </p:txBody>
      </p:sp>
      <p:sp>
        <p:nvSpPr>
          <p:cNvPr id="5" name="Footer Placeholder 4">
            <a:extLst>
              <a:ext uri="{FF2B5EF4-FFF2-40B4-BE49-F238E27FC236}">
                <a16:creationId xmlns:a16="http://schemas.microsoft.com/office/drawing/2014/main" id="{4830023B-F6A2-4E76-B082-DBFF81E30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239DE-42C6-4D6E-A958-773DECC0018C}"/>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418230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411A-0F20-4620-A9E9-03937615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B79A3-BE0C-4663-9737-4A0E5E5ED9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663E5A-DA1F-42DA-AEC1-34A2C01AF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F8F850-8CFC-4FDD-BFC5-10C24EEFEC5E}"/>
              </a:ext>
            </a:extLst>
          </p:cNvPr>
          <p:cNvSpPr>
            <a:spLocks noGrp="1"/>
          </p:cNvSpPr>
          <p:nvPr>
            <p:ph type="dt" sz="half" idx="10"/>
          </p:nvPr>
        </p:nvSpPr>
        <p:spPr/>
        <p:txBody>
          <a:bodyPr/>
          <a:lstStyle/>
          <a:p>
            <a:fld id="{3AEB4F40-D60B-40B8-A5BC-395398093947}" type="datetime1">
              <a:rPr lang="en-US" smtClean="0"/>
              <a:t>2/28/2023</a:t>
            </a:fld>
            <a:endParaRPr lang="en-US"/>
          </a:p>
        </p:txBody>
      </p:sp>
      <p:sp>
        <p:nvSpPr>
          <p:cNvPr id="6" name="Footer Placeholder 5">
            <a:extLst>
              <a:ext uri="{FF2B5EF4-FFF2-40B4-BE49-F238E27FC236}">
                <a16:creationId xmlns:a16="http://schemas.microsoft.com/office/drawing/2014/main" id="{60242B50-1420-460E-A0A5-11A1D203E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564A1-27C4-4543-84B9-256EAE7F0148}"/>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330329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7D49-60BD-4FC4-960B-40355638CB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EFEBCF-DA86-4FA3-B323-7C9DD9C44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9C05AA-611C-4D57-BAED-942485B22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C6E8A-8E6E-401E-9AA6-0B719D33F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254EA6-D6FD-409B-9EC6-ECBE3253B0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00747F-DB8B-4634-B7C9-1E3BCD4DBDCD}"/>
              </a:ext>
            </a:extLst>
          </p:cNvPr>
          <p:cNvSpPr>
            <a:spLocks noGrp="1"/>
          </p:cNvSpPr>
          <p:nvPr>
            <p:ph type="dt" sz="half" idx="10"/>
          </p:nvPr>
        </p:nvSpPr>
        <p:spPr/>
        <p:txBody>
          <a:bodyPr/>
          <a:lstStyle/>
          <a:p>
            <a:fld id="{F69620B4-DB7D-4C5E-9E3E-576688A4ECFC}" type="datetime1">
              <a:rPr lang="en-US" smtClean="0"/>
              <a:t>2/28/2023</a:t>
            </a:fld>
            <a:endParaRPr lang="en-US"/>
          </a:p>
        </p:txBody>
      </p:sp>
      <p:sp>
        <p:nvSpPr>
          <p:cNvPr id="8" name="Footer Placeholder 7">
            <a:extLst>
              <a:ext uri="{FF2B5EF4-FFF2-40B4-BE49-F238E27FC236}">
                <a16:creationId xmlns:a16="http://schemas.microsoft.com/office/drawing/2014/main" id="{FD591BE9-AFBF-46FC-AD4B-31B146A0FD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4A9FFB-F243-417F-AD7A-E3BB8356B2BE}"/>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149451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3280-7BE7-491A-9D83-5BD5294586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555B64-9809-4E9F-8667-84E9D5B29FCA}"/>
              </a:ext>
            </a:extLst>
          </p:cNvPr>
          <p:cNvSpPr>
            <a:spLocks noGrp="1"/>
          </p:cNvSpPr>
          <p:nvPr>
            <p:ph type="dt" sz="half" idx="10"/>
          </p:nvPr>
        </p:nvSpPr>
        <p:spPr/>
        <p:txBody>
          <a:bodyPr/>
          <a:lstStyle/>
          <a:p>
            <a:fld id="{4BCC4905-520D-4498-806D-2329823095A9}" type="datetime1">
              <a:rPr lang="en-US" smtClean="0"/>
              <a:t>2/28/2023</a:t>
            </a:fld>
            <a:endParaRPr lang="en-US"/>
          </a:p>
        </p:txBody>
      </p:sp>
      <p:sp>
        <p:nvSpPr>
          <p:cNvPr id="4" name="Footer Placeholder 3">
            <a:extLst>
              <a:ext uri="{FF2B5EF4-FFF2-40B4-BE49-F238E27FC236}">
                <a16:creationId xmlns:a16="http://schemas.microsoft.com/office/drawing/2014/main" id="{9CD93637-201C-41C2-8D4F-338531F169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82EFF4-68AE-46BB-A9C1-187D0BE43223}"/>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253721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AD1BA6-8DCE-4B15-BE41-1A758570309D}"/>
              </a:ext>
            </a:extLst>
          </p:cNvPr>
          <p:cNvSpPr>
            <a:spLocks noGrp="1"/>
          </p:cNvSpPr>
          <p:nvPr>
            <p:ph type="dt" sz="half" idx="10"/>
          </p:nvPr>
        </p:nvSpPr>
        <p:spPr/>
        <p:txBody>
          <a:bodyPr/>
          <a:lstStyle/>
          <a:p>
            <a:fld id="{A2932493-8BA4-4BD7-995B-CD04C7A5634C}" type="datetime1">
              <a:rPr lang="en-US" smtClean="0"/>
              <a:t>2/28/2023</a:t>
            </a:fld>
            <a:endParaRPr lang="en-US"/>
          </a:p>
        </p:txBody>
      </p:sp>
      <p:sp>
        <p:nvSpPr>
          <p:cNvPr id="3" name="Footer Placeholder 2">
            <a:extLst>
              <a:ext uri="{FF2B5EF4-FFF2-40B4-BE49-F238E27FC236}">
                <a16:creationId xmlns:a16="http://schemas.microsoft.com/office/drawing/2014/main" id="{BECCBA44-1214-4996-A19B-A7DB89A17B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59BC8-AD0F-4361-A75C-9260992AC636}"/>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296187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C7D4-26D9-489C-A023-1E3EE230E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6967C2-FACF-481A-897E-0B94BFE87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E87193-5008-49F6-B8F3-53BBA4E81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11C49-931F-4DD4-AD27-3D36B0DCA73C}"/>
              </a:ext>
            </a:extLst>
          </p:cNvPr>
          <p:cNvSpPr>
            <a:spLocks noGrp="1"/>
          </p:cNvSpPr>
          <p:nvPr>
            <p:ph type="dt" sz="half" idx="10"/>
          </p:nvPr>
        </p:nvSpPr>
        <p:spPr/>
        <p:txBody>
          <a:bodyPr/>
          <a:lstStyle/>
          <a:p>
            <a:fld id="{1619F16B-93C9-46BB-B2A3-15A83FD83C50}" type="datetime1">
              <a:rPr lang="en-US" smtClean="0"/>
              <a:t>2/28/2023</a:t>
            </a:fld>
            <a:endParaRPr lang="en-US"/>
          </a:p>
        </p:txBody>
      </p:sp>
      <p:sp>
        <p:nvSpPr>
          <p:cNvPr id="6" name="Footer Placeholder 5">
            <a:extLst>
              <a:ext uri="{FF2B5EF4-FFF2-40B4-BE49-F238E27FC236}">
                <a16:creationId xmlns:a16="http://schemas.microsoft.com/office/drawing/2014/main" id="{BAD2FCC1-9724-4E97-939A-FD6A4B0C7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82517-9313-4FA3-9121-F8EEED2A626B}"/>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251059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4406-C140-4285-8AAC-C9A628614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423752-5F37-423A-9D69-8BA7EDDF7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B665C2-F449-4125-A1F8-E1292E22C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B87F7-E30B-4455-9578-8B3953D5F0F6}"/>
              </a:ext>
            </a:extLst>
          </p:cNvPr>
          <p:cNvSpPr>
            <a:spLocks noGrp="1"/>
          </p:cNvSpPr>
          <p:nvPr>
            <p:ph type="dt" sz="half" idx="10"/>
          </p:nvPr>
        </p:nvSpPr>
        <p:spPr/>
        <p:txBody>
          <a:bodyPr/>
          <a:lstStyle/>
          <a:p>
            <a:fld id="{A4A65D42-8E3D-4BF1-9EEE-AA3E25CCCE41}" type="datetime1">
              <a:rPr lang="en-US" smtClean="0"/>
              <a:t>2/28/2023</a:t>
            </a:fld>
            <a:endParaRPr lang="en-US"/>
          </a:p>
        </p:txBody>
      </p:sp>
      <p:sp>
        <p:nvSpPr>
          <p:cNvPr id="6" name="Footer Placeholder 5">
            <a:extLst>
              <a:ext uri="{FF2B5EF4-FFF2-40B4-BE49-F238E27FC236}">
                <a16:creationId xmlns:a16="http://schemas.microsoft.com/office/drawing/2014/main" id="{9E5040F7-2F65-4B18-B4E7-E06A70039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6728C-531F-4B7A-AD25-67362FD7042C}"/>
              </a:ext>
            </a:extLst>
          </p:cNvPr>
          <p:cNvSpPr>
            <a:spLocks noGrp="1"/>
          </p:cNvSpPr>
          <p:nvPr>
            <p:ph type="sldNum" sz="quarter" idx="12"/>
          </p:nvPr>
        </p:nvSpPr>
        <p:spPr/>
        <p:txBody>
          <a:bodyPr/>
          <a:lstStyle/>
          <a:p>
            <a:fld id="{8CDCDF06-9A20-4B2B-94A2-A700CE84D8D3}" type="slidenum">
              <a:rPr lang="en-US" smtClean="0"/>
              <a:t>‹#›</a:t>
            </a:fld>
            <a:endParaRPr lang="en-US"/>
          </a:p>
        </p:txBody>
      </p:sp>
    </p:spTree>
    <p:extLst>
      <p:ext uri="{BB962C8B-B14F-4D97-AF65-F5344CB8AC3E}">
        <p14:creationId xmlns:p14="http://schemas.microsoft.com/office/powerpoint/2010/main" val="397791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3AF375-3E99-4EE5-984D-04FDDD1FF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20DB7-29E0-4555-A4F8-AFB30E42D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C5E87-06F7-4B39-AFE1-27BD437A0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580F4-BE35-4747-A424-59CCC6A304D5}" type="datetime1">
              <a:rPr lang="en-US" smtClean="0"/>
              <a:t>2/28/2023</a:t>
            </a:fld>
            <a:endParaRPr lang="en-US"/>
          </a:p>
        </p:txBody>
      </p:sp>
      <p:sp>
        <p:nvSpPr>
          <p:cNvPr id="5" name="Footer Placeholder 4">
            <a:extLst>
              <a:ext uri="{FF2B5EF4-FFF2-40B4-BE49-F238E27FC236}">
                <a16:creationId xmlns:a16="http://schemas.microsoft.com/office/drawing/2014/main" id="{9F369824-9279-4D6D-B8D4-45B7DEA9D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A4EE0B-8073-457A-85CD-BFA7E83F3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DF06-9A20-4B2B-94A2-A700CE84D8D3}" type="slidenum">
              <a:rPr lang="en-US" smtClean="0"/>
              <a:t>‹#›</a:t>
            </a:fld>
            <a:endParaRPr lang="en-US"/>
          </a:p>
        </p:txBody>
      </p:sp>
    </p:spTree>
    <p:extLst>
      <p:ext uri="{BB962C8B-B14F-4D97-AF65-F5344CB8AC3E}">
        <p14:creationId xmlns:p14="http://schemas.microsoft.com/office/powerpoint/2010/main" val="121889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tmp"/><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tmp"/><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4.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2.tmp"/><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6.xml"/><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customXml" Target="../ink/ink8.xml"/></Relationships>
</file>

<file path=ppt/slides/_rels/slide1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0.tmp"/><Relationship Id="rId3" Type="http://schemas.openxmlformats.org/officeDocument/2006/relationships/hyperlink" Target="https://www.mediprema.com/en/produits" TargetMode="External"/><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hyperlink" Target="https://www.mediprema.com/en/produits/categorie/100/hammock-for-3600-phototherapy-cradle" TargetMode="External"/><Relationship Id="rId5" Type="http://schemas.openxmlformats.org/officeDocument/2006/relationships/hyperlink" Target="https://www.mediprema.com/en/produits/categorie/90/accessories-and-consumables" TargetMode="External"/><Relationship Id="rId4" Type="http://schemas.openxmlformats.org/officeDocument/2006/relationships/hyperlink" Target="https://www.mediprema.com/en/produits/categorie/22/neonatology" TargetMode="External"/></Relationships>
</file>

<file path=ppt/slides/_rels/slide22.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35.emf"/><Relationship Id="rId3" Type="http://schemas.openxmlformats.org/officeDocument/2006/relationships/image" Target="../media/image22.tmp"/><Relationship Id="rId7" Type="http://schemas.openxmlformats.org/officeDocument/2006/relationships/image" Target="../media/image32.emf"/><Relationship Id="rId12" Type="http://schemas.openxmlformats.org/officeDocument/2006/relationships/customXml" Target="../ink/ink13.xml"/><Relationship Id="rId2" Type="http://schemas.openxmlformats.org/officeDocument/2006/relationships/image" Target="../media/image21.tmp"/><Relationship Id="rId1" Type="http://schemas.openxmlformats.org/officeDocument/2006/relationships/slideLayout" Target="../slideLayouts/slideLayout5.xml"/><Relationship Id="rId6" Type="http://schemas.openxmlformats.org/officeDocument/2006/relationships/customXml" Target="../ink/ink10.xml"/><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image" Target="../media/image36.emf"/><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33.emf"/><Relationship Id="rId14" Type="http://schemas.openxmlformats.org/officeDocument/2006/relationships/customXml" Target="../ink/ink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4.tmp"/><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27.xml.rels><?xml version="1.0" encoding="UTF-8" standalone="yes"?>
<Relationships xmlns="http://schemas.openxmlformats.org/package/2006/relationships"><Relationship Id="rId8" Type="http://schemas.openxmlformats.org/officeDocument/2006/relationships/image" Target="../media/image311.emf"/><Relationship Id="rId3" Type="http://schemas.openxmlformats.org/officeDocument/2006/relationships/image" Target="../media/image27.tmp"/><Relationship Id="rId7" Type="http://schemas.openxmlformats.org/officeDocument/2006/relationships/customXml" Target="../ink/ink1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customXml" Target="../ink/ink16.xml"/><Relationship Id="rId4" Type="http://schemas.openxmlformats.org/officeDocument/2006/relationships/image" Target="../media/image28.tm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47.emf"/><Relationship Id="rId3" Type="http://schemas.openxmlformats.org/officeDocument/2006/relationships/image" Target="../media/image32.tmp"/><Relationship Id="rId7" Type="http://schemas.openxmlformats.org/officeDocument/2006/relationships/image" Target="../media/image320.emf"/><Relationship Id="rId12" Type="http://schemas.openxmlformats.org/officeDocument/2006/relationships/customXml" Target="../ink/ink22.xml"/><Relationship Id="rId17" Type="http://schemas.openxmlformats.org/officeDocument/2006/relationships/image" Target="../media/image49.emf"/><Relationship Id="rId2" Type="http://schemas.openxmlformats.org/officeDocument/2006/relationships/notesSlide" Target="../notesSlides/notesSlide11.xml"/><Relationship Id="rId16"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340.emf"/><Relationship Id="rId5" Type="http://schemas.openxmlformats.org/officeDocument/2006/relationships/image" Target="../media/image310.emf"/><Relationship Id="rId15" Type="http://schemas.openxmlformats.org/officeDocument/2006/relationships/image" Target="../media/image48.emf"/><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330.emf"/><Relationship Id="rId14" Type="http://schemas.openxmlformats.org/officeDocument/2006/relationships/customXml" Target="../ink/ink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993A-40DF-413A-8691-5EBE8129FC01}"/>
              </a:ext>
            </a:extLst>
          </p:cNvPr>
          <p:cNvSpPr>
            <a:spLocks noGrp="1"/>
          </p:cNvSpPr>
          <p:nvPr>
            <p:ph type="ctrTitle"/>
          </p:nvPr>
        </p:nvSpPr>
        <p:spPr>
          <a:xfrm>
            <a:off x="754912" y="1122363"/>
            <a:ext cx="9913088" cy="2387600"/>
          </a:xfrm>
        </p:spPr>
        <p:txBody>
          <a:bodyPr>
            <a:normAutofit fontScale="90000"/>
          </a:bodyPr>
          <a:lstStyle/>
          <a:p>
            <a:r>
              <a:rPr lang="en-US" b="1" dirty="0"/>
              <a:t>Efficient </a:t>
            </a:r>
            <a:r>
              <a:rPr lang="en-US" b="1" dirty="0" smtClean="0"/>
              <a:t>Phototherapy in </a:t>
            </a:r>
            <a:r>
              <a:rPr lang="en-US" b="1" dirty="0"/>
              <a:t>the M</a:t>
            </a:r>
            <a:r>
              <a:rPr lang="en-US" b="1" dirty="0" smtClean="0"/>
              <a:t>anagement </a:t>
            </a:r>
            <a:r>
              <a:rPr lang="en-US" b="1" dirty="0"/>
              <a:t>of </a:t>
            </a:r>
            <a:r>
              <a:rPr lang="en-US" b="1" dirty="0" smtClean="0"/>
              <a:t>Neonatal </a:t>
            </a:r>
            <a:r>
              <a:rPr lang="en-US" b="1" dirty="0"/>
              <a:t>J</a:t>
            </a:r>
            <a:r>
              <a:rPr lang="en-US" b="1" dirty="0" smtClean="0"/>
              <a:t>aundice</a:t>
            </a:r>
            <a:endParaRPr lang="en-US" b="1" dirty="0"/>
          </a:p>
        </p:txBody>
      </p:sp>
      <p:sp>
        <p:nvSpPr>
          <p:cNvPr id="3" name="Subtitle 2">
            <a:extLst>
              <a:ext uri="{FF2B5EF4-FFF2-40B4-BE49-F238E27FC236}">
                <a16:creationId xmlns:a16="http://schemas.microsoft.com/office/drawing/2014/main" id="{CD694D02-4F5B-4C00-B1C5-A82A3941E9DF}"/>
              </a:ext>
            </a:extLst>
          </p:cNvPr>
          <p:cNvSpPr>
            <a:spLocks noGrp="1"/>
          </p:cNvSpPr>
          <p:nvPr>
            <p:ph type="subTitle" idx="1"/>
          </p:nvPr>
        </p:nvSpPr>
        <p:spPr>
          <a:xfrm>
            <a:off x="992373" y="3855632"/>
            <a:ext cx="9144000" cy="1220786"/>
          </a:xfrm>
        </p:spPr>
        <p:txBody>
          <a:bodyPr>
            <a:normAutofit/>
          </a:bodyPr>
          <a:lstStyle/>
          <a:p>
            <a:r>
              <a:rPr lang="en-US" dirty="0"/>
              <a:t>By</a:t>
            </a:r>
          </a:p>
          <a:p>
            <a:r>
              <a:rPr lang="en-US" dirty="0"/>
              <a:t>Dr. I </a:t>
            </a:r>
            <a:r>
              <a:rPr lang="en-US" dirty="0" smtClean="0"/>
              <a:t>Abdulkadir</a:t>
            </a:r>
            <a:endParaRPr lang="en-US" dirty="0"/>
          </a:p>
        </p:txBody>
      </p:sp>
    </p:spTree>
    <p:extLst>
      <p:ext uri="{BB962C8B-B14F-4D97-AF65-F5344CB8AC3E}">
        <p14:creationId xmlns:p14="http://schemas.microsoft.com/office/powerpoint/2010/main" val="1859890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0783-159E-4FB7-87E5-5055090D244A}"/>
              </a:ext>
            </a:extLst>
          </p:cNvPr>
          <p:cNvSpPr>
            <a:spLocks noGrp="1"/>
          </p:cNvSpPr>
          <p:nvPr>
            <p:ph type="title"/>
          </p:nvPr>
        </p:nvSpPr>
        <p:spPr>
          <a:xfrm>
            <a:off x="838200" y="365125"/>
            <a:ext cx="10515600" cy="1010911"/>
          </a:xfrm>
        </p:spPr>
        <p:txBody>
          <a:bodyPr/>
          <a:lstStyle/>
          <a:p>
            <a:r>
              <a:rPr lang="en-US" b="1" dirty="0" smtClean="0"/>
              <a:t>Determinants of Efficient </a:t>
            </a:r>
            <a:r>
              <a:rPr lang="en-US" b="1" dirty="0"/>
              <a:t>phototherapy</a:t>
            </a:r>
          </a:p>
        </p:txBody>
      </p:sp>
      <p:sp>
        <p:nvSpPr>
          <p:cNvPr id="3" name="Content Placeholder 2">
            <a:extLst>
              <a:ext uri="{FF2B5EF4-FFF2-40B4-BE49-F238E27FC236}">
                <a16:creationId xmlns:a16="http://schemas.microsoft.com/office/drawing/2014/main" id="{815DE4C4-3ABF-428A-B6D0-FEBB20543688}"/>
              </a:ext>
            </a:extLst>
          </p:cNvPr>
          <p:cNvSpPr>
            <a:spLocks noGrp="1"/>
          </p:cNvSpPr>
          <p:nvPr>
            <p:ph idx="1"/>
          </p:nvPr>
        </p:nvSpPr>
        <p:spPr>
          <a:xfrm>
            <a:off x="838200" y="1244009"/>
            <a:ext cx="10515600" cy="4932954"/>
          </a:xfrm>
        </p:spPr>
        <p:txBody>
          <a:bodyPr>
            <a:normAutofit/>
          </a:bodyPr>
          <a:lstStyle/>
          <a:p>
            <a:pPr>
              <a:buFont typeface="Wingdings" panose="05000000000000000000" pitchFamily="2" charset="2"/>
              <a:buChar char="§"/>
            </a:pPr>
            <a:r>
              <a:rPr lang="en-US" dirty="0"/>
              <a:t>Irradiance of a PT device</a:t>
            </a:r>
          </a:p>
          <a:p>
            <a:pPr lvl="1">
              <a:buFont typeface="Wingdings" panose="05000000000000000000" pitchFamily="2" charset="2"/>
              <a:buChar char="§"/>
            </a:pPr>
            <a:r>
              <a:rPr lang="en-US" dirty="0"/>
              <a:t>A function of quality of the light emitted (optimum wavelength in the range of 400–520 nm, with a peak of 460 ±10 nm and intensity of the light). </a:t>
            </a:r>
          </a:p>
          <a:p>
            <a:pPr lvl="1">
              <a:buFont typeface="Wingdings" panose="05000000000000000000" pitchFamily="2" charset="2"/>
              <a:buChar char="§"/>
            </a:pPr>
            <a:r>
              <a:rPr lang="en-US" dirty="0"/>
              <a:t>Distance of the device from the intended PT surface</a:t>
            </a:r>
          </a:p>
          <a:p>
            <a:pPr>
              <a:buFont typeface="Wingdings" panose="05000000000000000000" pitchFamily="2" charset="2"/>
              <a:buChar char="§"/>
            </a:pPr>
            <a:r>
              <a:rPr lang="en-US" dirty="0"/>
              <a:t>Provision of intensive PT</a:t>
            </a:r>
          </a:p>
          <a:p>
            <a:pPr>
              <a:buFont typeface="Wingdings" panose="05000000000000000000" pitchFamily="2" charset="2"/>
              <a:buChar char="§"/>
            </a:pPr>
            <a:r>
              <a:rPr lang="en-US" dirty="0"/>
              <a:t>The extent of </a:t>
            </a:r>
            <a:r>
              <a:rPr lang="en-US" dirty="0" smtClean="0"/>
              <a:t>exposure</a:t>
            </a:r>
          </a:p>
          <a:p>
            <a:pPr lvl="1">
              <a:buFont typeface="Wingdings" panose="05000000000000000000" pitchFamily="2" charset="2"/>
              <a:buChar char="§"/>
            </a:pPr>
            <a:r>
              <a:rPr lang="en-US" dirty="0" smtClean="0"/>
              <a:t>Method of the phototherapy</a:t>
            </a:r>
          </a:p>
          <a:p>
            <a:pPr lvl="1">
              <a:buFont typeface="Wingdings" panose="05000000000000000000" pitchFamily="2" charset="2"/>
              <a:buChar char="§"/>
            </a:pPr>
            <a:r>
              <a:rPr lang="en-US" dirty="0" smtClean="0"/>
              <a:t>Body surface exposed and reached by light foot print </a:t>
            </a:r>
          </a:p>
          <a:p>
            <a:pPr lvl="1">
              <a:buFont typeface="Wingdings" panose="05000000000000000000" pitchFamily="2" charset="2"/>
              <a:buChar char="§"/>
            </a:pPr>
            <a:r>
              <a:rPr lang="en-US" dirty="0" smtClean="0"/>
              <a:t>Other non – phototherapy dependent factors</a:t>
            </a:r>
            <a:endParaRPr lang="en-US" dirty="0"/>
          </a:p>
          <a:p>
            <a:pPr>
              <a:buFont typeface="Wingdings" panose="05000000000000000000" pitchFamily="2" charset="2"/>
              <a:buChar char="§"/>
            </a:pPr>
            <a:r>
              <a:rPr lang="en-US" dirty="0"/>
              <a:t>The duration of exposure to the dose of PT</a:t>
            </a:r>
          </a:p>
          <a:p>
            <a:pPr>
              <a:buFont typeface="Wingdings" panose="05000000000000000000" pitchFamily="2" charset="2"/>
              <a:buChar char="§"/>
            </a:pPr>
            <a:endParaRPr lang="en-US" dirty="0"/>
          </a:p>
        </p:txBody>
      </p:sp>
      <p:sp>
        <p:nvSpPr>
          <p:cNvPr id="6" name="Slide Number Placeholder 5">
            <a:extLst>
              <a:ext uri="{FF2B5EF4-FFF2-40B4-BE49-F238E27FC236}">
                <a16:creationId xmlns:a16="http://schemas.microsoft.com/office/drawing/2014/main" id="{5729C556-4A43-46DD-9304-C4F695A5E381}"/>
              </a:ext>
            </a:extLst>
          </p:cNvPr>
          <p:cNvSpPr>
            <a:spLocks noGrp="1"/>
          </p:cNvSpPr>
          <p:nvPr>
            <p:ph type="sldNum" sz="quarter" idx="12"/>
          </p:nvPr>
        </p:nvSpPr>
        <p:spPr/>
        <p:txBody>
          <a:bodyPr/>
          <a:lstStyle/>
          <a:p>
            <a:fld id="{8CDCDF06-9A20-4B2B-94A2-A700CE84D8D3}" type="slidenum">
              <a:rPr lang="en-US" sz="1500" smtClean="0"/>
              <a:t>10</a:t>
            </a:fld>
            <a:endParaRPr lang="en-US" sz="1500" dirty="0"/>
          </a:p>
        </p:txBody>
      </p:sp>
    </p:spTree>
    <p:extLst>
      <p:ext uri="{BB962C8B-B14F-4D97-AF65-F5344CB8AC3E}">
        <p14:creationId xmlns:p14="http://schemas.microsoft.com/office/powerpoint/2010/main" val="3774934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Phototherapy device light sources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CDCDF06-9A20-4B2B-94A2-A700CE84D8D3}" type="slidenum">
              <a:rPr lang="en-US" smtClean="0"/>
              <a:t>11</a:t>
            </a:fld>
            <a:endParaRPr lang="en-US"/>
          </a:p>
        </p:txBody>
      </p:sp>
    </p:spTree>
    <p:extLst>
      <p:ext uri="{BB962C8B-B14F-4D97-AF65-F5344CB8AC3E}">
        <p14:creationId xmlns:p14="http://schemas.microsoft.com/office/powerpoint/2010/main" val="2196294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90F6-01A5-4502-B3E9-6D6BD2A8721B}"/>
              </a:ext>
            </a:extLst>
          </p:cNvPr>
          <p:cNvSpPr>
            <a:spLocks noGrp="1"/>
          </p:cNvSpPr>
          <p:nvPr>
            <p:ph type="title"/>
          </p:nvPr>
        </p:nvSpPr>
        <p:spPr>
          <a:xfrm>
            <a:off x="241477" y="298983"/>
            <a:ext cx="11113911" cy="823912"/>
          </a:xfrm>
        </p:spPr>
        <p:txBody>
          <a:bodyPr/>
          <a:lstStyle/>
          <a:p>
            <a:r>
              <a:rPr lang="en-US" b="1" dirty="0"/>
              <a:t>Phototherapy device light sources</a:t>
            </a:r>
          </a:p>
        </p:txBody>
      </p:sp>
      <p:sp>
        <p:nvSpPr>
          <p:cNvPr id="3" name="Text Placeholder 2">
            <a:extLst>
              <a:ext uri="{FF2B5EF4-FFF2-40B4-BE49-F238E27FC236}">
                <a16:creationId xmlns:a16="http://schemas.microsoft.com/office/drawing/2014/main" id="{B52A7F26-C73E-4241-BFD3-4A72F341AC3A}"/>
              </a:ext>
            </a:extLst>
          </p:cNvPr>
          <p:cNvSpPr>
            <a:spLocks noGrp="1"/>
          </p:cNvSpPr>
          <p:nvPr>
            <p:ph type="body" idx="1"/>
          </p:nvPr>
        </p:nvSpPr>
        <p:spPr>
          <a:xfrm>
            <a:off x="3051878" y="1321462"/>
            <a:ext cx="3233913" cy="823912"/>
          </a:xfrm>
        </p:spPr>
        <p:txBody>
          <a:bodyPr>
            <a:normAutofit lnSpcReduction="10000"/>
          </a:bodyPr>
          <a:lstStyle/>
          <a:p>
            <a:r>
              <a:rPr lang="en-US" b="0" dirty="0"/>
              <a:t>FLOURESCENT LIGHT</a:t>
            </a:r>
          </a:p>
          <a:p>
            <a:r>
              <a:rPr lang="en-US" b="0" dirty="0"/>
              <a:t>(</a:t>
            </a:r>
            <a:r>
              <a:rPr lang="en-US" b="0" dirty="0" smtClean="0"/>
              <a:t>linear </a:t>
            </a:r>
            <a:r>
              <a:rPr lang="en-US" b="0" dirty="0"/>
              <a:t>&amp; compact)</a:t>
            </a:r>
          </a:p>
        </p:txBody>
      </p:sp>
      <p:pic>
        <p:nvPicPr>
          <p:cNvPr id="9" name="Content Placeholder 8">
            <a:extLst>
              <a:ext uri="{FF2B5EF4-FFF2-40B4-BE49-F238E27FC236}">
                <a16:creationId xmlns:a16="http://schemas.microsoft.com/office/drawing/2014/main" id="{6BA11DBB-ED84-4254-ADA2-71D70A11214C}"/>
              </a:ext>
            </a:extLst>
          </p:cNvPr>
          <p:cNvPicPr>
            <a:picLocks noGrp="1" noChangeAspect="1"/>
          </p:cNvPicPr>
          <p:nvPr>
            <p:ph sz="half" idx="2"/>
          </p:nvPr>
        </p:nvPicPr>
        <p:blipFill>
          <a:blip r:embed="rId3"/>
          <a:stretch>
            <a:fillRect/>
          </a:stretch>
        </p:blipFill>
        <p:spPr>
          <a:xfrm>
            <a:off x="3051878" y="2482890"/>
            <a:ext cx="3233913" cy="1670251"/>
          </a:xfrm>
          <a:prstGeom prst="rect">
            <a:avLst/>
          </a:prstGeom>
        </p:spPr>
      </p:pic>
      <p:sp>
        <p:nvSpPr>
          <p:cNvPr id="5" name="Text Placeholder 4">
            <a:extLst>
              <a:ext uri="{FF2B5EF4-FFF2-40B4-BE49-F238E27FC236}">
                <a16:creationId xmlns:a16="http://schemas.microsoft.com/office/drawing/2014/main" id="{6EFF6D3F-BFB0-4CCD-A6BC-EF2DA3F9BB76}"/>
              </a:ext>
            </a:extLst>
          </p:cNvPr>
          <p:cNvSpPr>
            <a:spLocks noGrp="1"/>
          </p:cNvSpPr>
          <p:nvPr>
            <p:ph type="body" sz="quarter" idx="3"/>
          </p:nvPr>
        </p:nvSpPr>
        <p:spPr>
          <a:xfrm>
            <a:off x="241477" y="1421322"/>
            <a:ext cx="2810401" cy="579914"/>
          </a:xfrm>
        </p:spPr>
        <p:txBody>
          <a:bodyPr>
            <a:normAutofit/>
          </a:bodyPr>
          <a:lstStyle/>
          <a:p>
            <a:r>
              <a:rPr lang="en-US" b="0" dirty="0"/>
              <a:t>HALOGEN LIGHT </a:t>
            </a:r>
          </a:p>
        </p:txBody>
      </p:sp>
      <p:pic>
        <p:nvPicPr>
          <p:cNvPr id="7" name="Content Placeholder 6">
            <a:extLst>
              <a:ext uri="{FF2B5EF4-FFF2-40B4-BE49-F238E27FC236}">
                <a16:creationId xmlns:a16="http://schemas.microsoft.com/office/drawing/2014/main" id="{4FF30FE7-0E81-45E2-B1B4-0CC683152DFD}"/>
              </a:ext>
            </a:extLst>
          </p:cNvPr>
          <p:cNvPicPr>
            <a:picLocks noGrp="1" noChangeAspect="1"/>
          </p:cNvPicPr>
          <p:nvPr>
            <p:ph sz="quarter" idx="4"/>
          </p:nvPr>
        </p:nvPicPr>
        <p:blipFill>
          <a:blip r:embed="rId4"/>
          <a:stretch>
            <a:fillRect/>
          </a:stretch>
        </p:blipFill>
        <p:spPr>
          <a:xfrm>
            <a:off x="241477" y="2544304"/>
            <a:ext cx="2378481" cy="3119341"/>
          </a:xfrm>
          <a:prstGeom prst="rect">
            <a:avLst/>
          </a:prstGeom>
        </p:spPr>
      </p:pic>
      <p:pic>
        <p:nvPicPr>
          <p:cNvPr id="8" name="Picture 7">
            <a:extLst>
              <a:ext uri="{FF2B5EF4-FFF2-40B4-BE49-F238E27FC236}">
                <a16:creationId xmlns:a16="http://schemas.microsoft.com/office/drawing/2014/main" id="{90A259F0-AFC7-46E7-A2D9-6B5E2528E16A}"/>
              </a:ext>
            </a:extLst>
          </p:cNvPr>
          <p:cNvPicPr>
            <a:picLocks noChangeAspect="1"/>
          </p:cNvPicPr>
          <p:nvPr/>
        </p:nvPicPr>
        <p:blipFill>
          <a:blip r:embed="rId5"/>
          <a:stretch>
            <a:fillRect/>
          </a:stretch>
        </p:blipFill>
        <p:spPr>
          <a:xfrm>
            <a:off x="9885763" y="2384981"/>
            <a:ext cx="1908218" cy="1476351"/>
          </a:xfrm>
          <a:prstGeom prst="rect">
            <a:avLst/>
          </a:prstGeom>
        </p:spPr>
      </p:pic>
      <p:pic>
        <p:nvPicPr>
          <p:cNvPr id="10" name="Picture 9">
            <a:extLst>
              <a:ext uri="{FF2B5EF4-FFF2-40B4-BE49-F238E27FC236}">
                <a16:creationId xmlns:a16="http://schemas.microsoft.com/office/drawing/2014/main" id="{7A519ABE-4EA5-4F04-8D71-F6410AA1ED77}"/>
              </a:ext>
            </a:extLst>
          </p:cNvPr>
          <p:cNvPicPr>
            <a:picLocks noChangeAspect="1"/>
          </p:cNvPicPr>
          <p:nvPr/>
        </p:nvPicPr>
        <p:blipFill>
          <a:blip r:embed="rId6"/>
          <a:stretch>
            <a:fillRect/>
          </a:stretch>
        </p:blipFill>
        <p:spPr>
          <a:xfrm>
            <a:off x="3051878" y="4168820"/>
            <a:ext cx="3233913" cy="1494825"/>
          </a:xfrm>
          <a:prstGeom prst="rect">
            <a:avLst/>
          </a:prstGeom>
        </p:spPr>
      </p:pic>
      <p:sp>
        <p:nvSpPr>
          <p:cNvPr id="11" name="TextBox 10">
            <a:extLst>
              <a:ext uri="{FF2B5EF4-FFF2-40B4-BE49-F238E27FC236}">
                <a16:creationId xmlns:a16="http://schemas.microsoft.com/office/drawing/2014/main" id="{0EC17F59-5383-403E-9E2F-CE1C0FECF26E}"/>
              </a:ext>
            </a:extLst>
          </p:cNvPr>
          <p:cNvSpPr txBox="1"/>
          <p:nvPr/>
        </p:nvSpPr>
        <p:spPr>
          <a:xfrm>
            <a:off x="7397995" y="1516144"/>
            <a:ext cx="3441877" cy="461665"/>
          </a:xfrm>
          <a:prstGeom prst="rect">
            <a:avLst/>
          </a:prstGeom>
          <a:noFill/>
        </p:spPr>
        <p:txBody>
          <a:bodyPr wrap="square" rtlCol="0">
            <a:spAutoFit/>
          </a:bodyPr>
          <a:lstStyle/>
          <a:p>
            <a:r>
              <a:rPr lang="en-US" sz="2400" dirty="0"/>
              <a:t>LIGHT EMITTING DIODE</a:t>
            </a:r>
          </a:p>
        </p:txBody>
      </p:sp>
      <p:sp>
        <p:nvSpPr>
          <p:cNvPr id="12" name="TextBox 11">
            <a:extLst>
              <a:ext uri="{FF2B5EF4-FFF2-40B4-BE49-F238E27FC236}">
                <a16:creationId xmlns:a16="http://schemas.microsoft.com/office/drawing/2014/main" id="{A1E44E95-8C62-45E5-8CA1-E54CD3C0D6DA}"/>
              </a:ext>
            </a:extLst>
          </p:cNvPr>
          <p:cNvSpPr txBox="1"/>
          <p:nvPr/>
        </p:nvSpPr>
        <p:spPr>
          <a:xfrm>
            <a:off x="241477" y="5744859"/>
            <a:ext cx="11950523" cy="646331"/>
          </a:xfrm>
          <a:prstGeom prst="rect">
            <a:avLst/>
          </a:prstGeom>
          <a:noFill/>
        </p:spPr>
        <p:txBody>
          <a:bodyPr wrap="square" rtlCol="0">
            <a:spAutoFit/>
          </a:bodyPr>
          <a:lstStyle/>
          <a:p>
            <a:r>
              <a:rPr lang="en-US" dirty="0"/>
              <a:t>LED lamps have a lifespan many times longer than equivalent incandescent lamps, and are significantly more efficient than most fluorescent lamps ({florescent} 6000/15,000 VS {Halogen} 1000 VS {LED} 50, 000/ 60, 000 hours) </a:t>
            </a:r>
          </a:p>
        </p:txBody>
      </p:sp>
      <p:pic>
        <p:nvPicPr>
          <p:cNvPr id="13" name="Picture 12">
            <a:extLst>
              <a:ext uri="{FF2B5EF4-FFF2-40B4-BE49-F238E27FC236}">
                <a16:creationId xmlns:a16="http://schemas.microsoft.com/office/drawing/2014/main" id="{2F5E1808-BF67-45C7-9495-D3A11F4F8038}"/>
              </a:ext>
            </a:extLst>
          </p:cNvPr>
          <p:cNvPicPr>
            <a:picLocks noChangeAspect="1"/>
          </p:cNvPicPr>
          <p:nvPr/>
        </p:nvPicPr>
        <p:blipFill>
          <a:blip r:embed="rId7"/>
          <a:stretch>
            <a:fillRect/>
          </a:stretch>
        </p:blipFill>
        <p:spPr>
          <a:xfrm>
            <a:off x="6820164" y="2253088"/>
            <a:ext cx="3162036" cy="1740139"/>
          </a:xfrm>
          <a:prstGeom prst="rect">
            <a:avLst/>
          </a:prstGeom>
        </p:spPr>
      </p:pic>
      <p:pic>
        <p:nvPicPr>
          <p:cNvPr id="14" name="Picture 13">
            <a:extLst>
              <a:ext uri="{FF2B5EF4-FFF2-40B4-BE49-F238E27FC236}">
                <a16:creationId xmlns:a16="http://schemas.microsoft.com/office/drawing/2014/main" id="{23E49B15-AFE9-46F8-8680-6C8204C00F33}"/>
              </a:ext>
            </a:extLst>
          </p:cNvPr>
          <p:cNvPicPr>
            <a:picLocks noChangeAspect="1"/>
          </p:cNvPicPr>
          <p:nvPr/>
        </p:nvPicPr>
        <p:blipFill>
          <a:blip r:embed="rId8"/>
          <a:stretch>
            <a:fillRect/>
          </a:stretch>
        </p:blipFill>
        <p:spPr>
          <a:xfrm>
            <a:off x="6820164" y="4297102"/>
            <a:ext cx="2594496" cy="1366543"/>
          </a:xfrm>
          <a:prstGeom prst="rect">
            <a:avLst/>
          </a:prstGeom>
        </p:spPr>
      </p:pic>
      <p:sp>
        <p:nvSpPr>
          <p:cNvPr id="17" name="Slide Number Placeholder 16">
            <a:extLst>
              <a:ext uri="{FF2B5EF4-FFF2-40B4-BE49-F238E27FC236}">
                <a16:creationId xmlns:a16="http://schemas.microsoft.com/office/drawing/2014/main" id="{B48991AC-EEC6-426E-98B9-D94D3E57BF6D}"/>
              </a:ext>
            </a:extLst>
          </p:cNvPr>
          <p:cNvSpPr>
            <a:spLocks noGrp="1"/>
          </p:cNvSpPr>
          <p:nvPr>
            <p:ph type="sldNum" sz="quarter" idx="12"/>
          </p:nvPr>
        </p:nvSpPr>
        <p:spPr/>
        <p:txBody>
          <a:bodyPr/>
          <a:lstStyle/>
          <a:p>
            <a:fld id="{8CDCDF06-9A20-4B2B-94A2-A700CE84D8D3}" type="slidenum">
              <a:rPr lang="en-US" sz="1500" smtClean="0"/>
              <a:t>12</a:t>
            </a:fld>
            <a:endParaRPr lang="en-US" sz="1500" dirty="0"/>
          </a:p>
        </p:txBody>
      </p:sp>
    </p:spTree>
    <p:extLst>
      <p:ext uri="{BB962C8B-B14F-4D97-AF65-F5344CB8AC3E}">
        <p14:creationId xmlns:p14="http://schemas.microsoft.com/office/powerpoint/2010/main" val="736303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4550-8912-4D34-8B1A-68E83F4BB195}"/>
              </a:ext>
            </a:extLst>
          </p:cNvPr>
          <p:cNvSpPr>
            <a:spLocks noGrp="1"/>
          </p:cNvSpPr>
          <p:nvPr>
            <p:ph type="title"/>
          </p:nvPr>
        </p:nvSpPr>
        <p:spPr/>
        <p:txBody>
          <a:bodyPr/>
          <a:lstStyle/>
          <a:p>
            <a:r>
              <a:rPr lang="en-US" dirty="0"/>
              <a:t> </a:t>
            </a:r>
            <a:r>
              <a:rPr lang="en-US" b="1" dirty="0"/>
              <a:t>Phototherapy device light sources</a:t>
            </a:r>
          </a:p>
        </p:txBody>
      </p:sp>
      <p:sp>
        <p:nvSpPr>
          <p:cNvPr id="3" name="Content Placeholder 2">
            <a:extLst>
              <a:ext uri="{FF2B5EF4-FFF2-40B4-BE49-F238E27FC236}">
                <a16:creationId xmlns:a16="http://schemas.microsoft.com/office/drawing/2014/main" id="{40748757-1F83-46DF-BB56-196FCA2328F2}"/>
              </a:ext>
            </a:extLst>
          </p:cNvPr>
          <p:cNvSpPr>
            <a:spLocks noGrp="1"/>
          </p:cNvSpPr>
          <p:nvPr>
            <p:ph idx="1"/>
          </p:nvPr>
        </p:nvSpPr>
        <p:spPr>
          <a:xfrm>
            <a:off x="838200" y="1623607"/>
            <a:ext cx="10515600" cy="4351338"/>
          </a:xfrm>
        </p:spPr>
        <p:txBody>
          <a:bodyPr>
            <a:normAutofit/>
          </a:bodyPr>
          <a:lstStyle/>
          <a:p>
            <a:pPr>
              <a:buFont typeface="Wingdings" panose="05000000000000000000" pitchFamily="2" charset="2"/>
              <a:buChar char="§"/>
            </a:pPr>
            <a:r>
              <a:rPr lang="en-US" dirty="0" smtClean="0"/>
              <a:t>Halogen lamps</a:t>
            </a:r>
            <a:endParaRPr lang="en-US" dirty="0"/>
          </a:p>
          <a:p>
            <a:pPr>
              <a:buFont typeface="Wingdings" panose="05000000000000000000" pitchFamily="2" charset="2"/>
              <a:buChar char="§"/>
            </a:pPr>
            <a:r>
              <a:rPr lang="en-US" dirty="0"/>
              <a:t>Fluorescent </a:t>
            </a:r>
            <a:r>
              <a:rPr lang="en-US" dirty="0" smtClean="0"/>
              <a:t>light tubes  {FL }(</a:t>
            </a:r>
            <a:r>
              <a:rPr lang="en-US" dirty="0"/>
              <a:t>white light, blue light)</a:t>
            </a:r>
          </a:p>
          <a:p>
            <a:pPr lvl="4">
              <a:buFont typeface="Wingdings" panose="05000000000000000000" pitchFamily="2" charset="2"/>
              <a:buChar char="§"/>
            </a:pPr>
            <a:r>
              <a:rPr lang="en-US" dirty="0"/>
              <a:t>425- to 475-nm wavelength Bulbs used in this type of phototherapy unit include daylight, cool-white, blue, “special blue”</a:t>
            </a:r>
          </a:p>
          <a:p>
            <a:pPr>
              <a:buFont typeface="Wingdings" panose="05000000000000000000" pitchFamily="2" charset="2"/>
              <a:buChar char="§"/>
            </a:pPr>
            <a:r>
              <a:rPr lang="en-US" dirty="0" smtClean="0"/>
              <a:t>Light Emitting Diode (LED); </a:t>
            </a:r>
            <a:r>
              <a:rPr lang="en-US" dirty="0"/>
              <a:t>power-efficient, low heat-producing light source, in the emission spectrum  which overlaps the absorption spectrum of bilirubin and longer life span</a:t>
            </a:r>
          </a:p>
          <a:p>
            <a:pPr>
              <a:buFont typeface="Wingdings" panose="05000000000000000000" pitchFamily="2" charset="2"/>
              <a:buChar char="§"/>
            </a:pPr>
            <a:r>
              <a:rPr lang="en-US" dirty="0" smtClean="0"/>
              <a:t>Filtered sunlight</a:t>
            </a:r>
            <a:endParaRPr lang="en-US" dirty="0"/>
          </a:p>
        </p:txBody>
      </p:sp>
      <p:sp>
        <p:nvSpPr>
          <p:cNvPr id="6" name="Slide Number Placeholder 5">
            <a:extLst>
              <a:ext uri="{FF2B5EF4-FFF2-40B4-BE49-F238E27FC236}">
                <a16:creationId xmlns:a16="http://schemas.microsoft.com/office/drawing/2014/main" id="{0C6AF665-8239-4AF6-B348-6E4D7E9516C9}"/>
              </a:ext>
            </a:extLst>
          </p:cNvPr>
          <p:cNvSpPr>
            <a:spLocks noGrp="1"/>
          </p:cNvSpPr>
          <p:nvPr>
            <p:ph type="sldNum" sz="quarter" idx="12"/>
          </p:nvPr>
        </p:nvSpPr>
        <p:spPr/>
        <p:txBody>
          <a:bodyPr/>
          <a:lstStyle/>
          <a:p>
            <a:fld id="{8CDCDF06-9A20-4B2B-94A2-A700CE84D8D3}" type="slidenum">
              <a:rPr lang="en-US" sz="1600" smtClean="0"/>
              <a:t>13</a:t>
            </a:fld>
            <a:endParaRPr lang="en-US" sz="1600" dirty="0"/>
          </a:p>
        </p:txBody>
      </p:sp>
    </p:spTree>
    <p:extLst>
      <p:ext uri="{BB962C8B-B14F-4D97-AF65-F5344CB8AC3E}">
        <p14:creationId xmlns:p14="http://schemas.microsoft.com/office/powerpoint/2010/main" val="161007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4550-8912-4D34-8B1A-68E83F4BB195}"/>
              </a:ext>
            </a:extLst>
          </p:cNvPr>
          <p:cNvSpPr>
            <a:spLocks noGrp="1"/>
          </p:cNvSpPr>
          <p:nvPr>
            <p:ph type="title"/>
          </p:nvPr>
        </p:nvSpPr>
        <p:spPr/>
        <p:txBody>
          <a:bodyPr/>
          <a:lstStyle/>
          <a:p>
            <a:r>
              <a:rPr lang="en-US" dirty="0"/>
              <a:t> </a:t>
            </a:r>
            <a:r>
              <a:rPr lang="en-US" b="1" dirty="0"/>
              <a:t>LED VS Fluorescent lamps</a:t>
            </a:r>
          </a:p>
        </p:txBody>
      </p:sp>
      <p:sp>
        <p:nvSpPr>
          <p:cNvPr id="3" name="Content Placeholder 2">
            <a:extLst>
              <a:ext uri="{FF2B5EF4-FFF2-40B4-BE49-F238E27FC236}">
                <a16:creationId xmlns:a16="http://schemas.microsoft.com/office/drawing/2014/main" id="{40748757-1F83-46DF-BB56-196FCA2328F2}"/>
              </a:ext>
            </a:extLst>
          </p:cNvPr>
          <p:cNvSpPr>
            <a:spLocks noGrp="1"/>
          </p:cNvSpPr>
          <p:nvPr>
            <p:ph idx="1"/>
          </p:nvPr>
        </p:nvSpPr>
        <p:spPr>
          <a:xfrm>
            <a:off x="838200" y="1435507"/>
            <a:ext cx="10515600" cy="4351338"/>
          </a:xfrm>
        </p:spPr>
        <p:txBody>
          <a:bodyPr>
            <a:normAutofit/>
          </a:bodyPr>
          <a:lstStyle/>
          <a:p>
            <a:pPr>
              <a:buFont typeface="Wingdings" panose="05000000000000000000" pitchFamily="2" charset="2"/>
              <a:buChar char="§"/>
            </a:pPr>
            <a:r>
              <a:rPr lang="en-US" dirty="0" smtClean="0"/>
              <a:t>LED LAMPS </a:t>
            </a:r>
          </a:p>
          <a:p>
            <a:pPr lvl="1">
              <a:buFont typeface="Wingdings" panose="05000000000000000000" pitchFamily="2" charset="2"/>
              <a:buChar char="§"/>
            </a:pPr>
            <a:r>
              <a:rPr lang="en-US" dirty="0" smtClean="0"/>
              <a:t>Use up </a:t>
            </a:r>
            <a:r>
              <a:rPr lang="en-US" dirty="0"/>
              <a:t>to 80% more efficient</a:t>
            </a:r>
          </a:p>
          <a:p>
            <a:pPr lvl="1">
              <a:buFont typeface="Wingdings" panose="05000000000000000000" pitchFamily="2" charset="2"/>
              <a:buChar char="§"/>
            </a:pPr>
            <a:r>
              <a:rPr lang="en-US" dirty="0"/>
              <a:t>Convert 95% of their energy into light</a:t>
            </a:r>
          </a:p>
          <a:p>
            <a:pPr lvl="1">
              <a:buFont typeface="Wingdings" panose="05000000000000000000" pitchFamily="2" charset="2"/>
              <a:buChar char="§"/>
            </a:pPr>
            <a:r>
              <a:rPr lang="en-US" dirty="0"/>
              <a:t>Uses only 5% as heat</a:t>
            </a:r>
          </a:p>
          <a:p>
            <a:pPr lvl="1">
              <a:buFont typeface="Wingdings" panose="05000000000000000000" pitchFamily="2" charset="2"/>
              <a:buChar char="§"/>
            </a:pPr>
            <a:r>
              <a:rPr lang="en-US" dirty="0"/>
              <a:t>Requires far less power to provide a strong and consistent output at a lower </a:t>
            </a:r>
            <a:r>
              <a:rPr lang="en-US" dirty="0" smtClean="0"/>
              <a:t>wattage</a:t>
            </a:r>
          </a:p>
          <a:p>
            <a:pPr lvl="1">
              <a:buFont typeface="Wingdings" panose="05000000000000000000" pitchFamily="2" charset="2"/>
              <a:buChar char="§"/>
            </a:pPr>
            <a:r>
              <a:rPr lang="en-US" dirty="0" smtClean="0"/>
              <a:t>Do not require a ballast</a:t>
            </a:r>
          </a:p>
          <a:p>
            <a:pPr lvl="1">
              <a:buFont typeface="Wingdings" panose="05000000000000000000" pitchFamily="2" charset="2"/>
              <a:buChar char="§"/>
            </a:pPr>
            <a:r>
              <a:rPr lang="en-US" dirty="0" smtClean="0"/>
              <a:t>Saves 40- 60% energy cost compared to FL for same output</a:t>
            </a:r>
          </a:p>
          <a:p>
            <a:pPr lvl="1">
              <a:buFont typeface="Wingdings" panose="05000000000000000000" pitchFamily="2" charset="2"/>
              <a:buChar char="§"/>
            </a:pPr>
            <a:r>
              <a:rPr lang="en-US" dirty="0" smtClean="0"/>
              <a:t>Half life about 50,000 hours in comparison to 3,000- 8/10,000 hours</a:t>
            </a:r>
          </a:p>
          <a:p>
            <a:pPr lvl="1">
              <a:buFont typeface="Wingdings" panose="05000000000000000000" pitchFamily="2" charset="2"/>
              <a:buChar char="§"/>
            </a:pPr>
            <a:endParaRPr lang="en-US" dirty="0"/>
          </a:p>
        </p:txBody>
      </p:sp>
      <p:sp>
        <p:nvSpPr>
          <p:cNvPr id="6" name="Slide Number Placeholder 5">
            <a:extLst>
              <a:ext uri="{FF2B5EF4-FFF2-40B4-BE49-F238E27FC236}">
                <a16:creationId xmlns:a16="http://schemas.microsoft.com/office/drawing/2014/main" id="{0C6AF665-8239-4AF6-B348-6E4D7E9516C9}"/>
              </a:ext>
            </a:extLst>
          </p:cNvPr>
          <p:cNvSpPr>
            <a:spLocks noGrp="1"/>
          </p:cNvSpPr>
          <p:nvPr>
            <p:ph type="sldNum" sz="quarter" idx="12"/>
          </p:nvPr>
        </p:nvSpPr>
        <p:spPr/>
        <p:txBody>
          <a:bodyPr/>
          <a:lstStyle/>
          <a:p>
            <a:fld id="{8CDCDF06-9A20-4B2B-94A2-A700CE84D8D3}" type="slidenum">
              <a:rPr lang="en-US" sz="1600" smtClean="0"/>
              <a:t>14</a:t>
            </a:fld>
            <a:endParaRPr lang="en-US" sz="1600" dirty="0"/>
          </a:p>
        </p:txBody>
      </p:sp>
    </p:spTree>
    <p:extLst>
      <p:ext uri="{BB962C8B-B14F-4D97-AF65-F5344CB8AC3E}">
        <p14:creationId xmlns:p14="http://schemas.microsoft.com/office/powerpoint/2010/main" val="3742377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143"/>
            <a:ext cx="10515600" cy="1325563"/>
          </a:xfrm>
        </p:spPr>
        <p:txBody>
          <a:bodyPr/>
          <a:lstStyle/>
          <a:p>
            <a:r>
              <a:rPr lang="en-US" b="1" dirty="0" smtClean="0"/>
              <a:t>Light Emitting diode  VS Fluorescent Lamp phototherapy </a:t>
            </a:r>
            <a:endParaRPr lang="en-US" b="1"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11706"/>
            <a:ext cx="10515600" cy="5309769"/>
          </a:xfrm>
        </p:spPr>
      </p:pic>
      <p:sp>
        <p:nvSpPr>
          <p:cNvPr id="4" name="Slide Number Placeholder 3"/>
          <p:cNvSpPr>
            <a:spLocks noGrp="1"/>
          </p:cNvSpPr>
          <p:nvPr>
            <p:ph type="sldNum" sz="quarter" idx="12"/>
          </p:nvPr>
        </p:nvSpPr>
        <p:spPr/>
        <p:txBody>
          <a:bodyPr/>
          <a:lstStyle/>
          <a:p>
            <a:fld id="{8CDCDF06-9A20-4B2B-94A2-A700CE84D8D3}" type="slidenum">
              <a:rPr lang="en-US" smtClean="0"/>
              <a:t>15</a:t>
            </a:fld>
            <a:endParaRPr lang="en-US"/>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96840" y="5295960"/>
              <a:ext cx="9861840" cy="686160"/>
            </p14:xfrm>
          </p:contentPart>
        </mc:Choice>
        <mc:Fallback xmlns="">
          <p:pic>
            <p:nvPicPr>
              <p:cNvPr id="3" name="Ink 2"/>
              <p:cNvPicPr/>
              <p:nvPr/>
            </p:nvPicPr>
            <p:blipFill>
              <a:blip r:embed="rId4"/>
              <a:stretch>
                <a:fillRect/>
              </a:stretch>
            </p:blipFill>
            <p:spPr>
              <a:xfrm>
                <a:off x="981000" y="5232240"/>
                <a:ext cx="9893880" cy="81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047600" y="5607000"/>
              <a:ext cx="9836640" cy="641880"/>
            </p14:xfrm>
          </p:contentPart>
        </mc:Choice>
        <mc:Fallback xmlns="">
          <p:pic>
            <p:nvPicPr>
              <p:cNvPr id="6" name="Ink 5"/>
              <p:cNvPicPr/>
              <p:nvPr/>
            </p:nvPicPr>
            <p:blipFill>
              <a:blip r:embed="rId6"/>
              <a:stretch>
                <a:fillRect/>
              </a:stretch>
            </p:blipFill>
            <p:spPr>
              <a:xfrm>
                <a:off x="1031760" y="5543640"/>
                <a:ext cx="9868320" cy="768600"/>
              </a:xfrm>
              <a:prstGeom prst="rect">
                <a:avLst/>
              </a:prstGeom>
            </p:spPr>
          </p:pic>
        </mc:Fallback>
      </mc:AlternateContent>
    </p:spTree>
    <p:extLst>
      <p:ext uri="{BB962C8B-B14F-4D97-AF65-F5344CB8AC3E}">
        <p14:creationId xmlns:p14="http://schemas.microsoft.com/office/powerpoint/2010/main" val="3477937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811838"/>
          </a:xfrm>
        </p:spPr>
      </p:pic>
      <p:sp>
        <p:nvSpPr>
          <p:cNvPr id="4" name="Slide Number Placeholder 3"/>
          <p:cNvSpPr>
            <a:spLocks noGrp="1"/>
          </p:cNvSpPr>
          <p:nvPr>
            <p:ph type="sldNum" sz="quarter" idx="12"/>
          </p:nvPr>
        </p:nvSpPr>
        <p:spPr/>
        <p:txBody>
          <a:bodyPr/>
          <a:lstStyle/>
          <a:p>
            <a:fld id="{8CDCDF06-9A20-4B2B-94A2-A700CE84D8D3}" type="slidenum">
              <a:rPr lang="en-US" smtClean="0"/>
              <a:t>16</a:t>
            </a:fld>
            <a:endParaRPr lang="en-US"/>
          </a:p>
        </p:txBody>
      </p:sp>
      <p:sp>
        <p:nvSpPr>
          <p:cNvPr id="6" name="TextBox 5"/>
          <p:cNvSpPr txBox="1"/>
          <p:nvPr/>
        </p:nvSpPr>
        <p:spPr>
          <a:xfrm>
            <a:off x="838200" y="6176963"/>
            <a:ext cx="10116312" cy="246221"/>
          </a:xfrm>
          <a:prstGeom prst="rect">
            <a:avLst/>
          </a:prstGeom>
          <a:noFill/>
        </p:spPr>
        <p:txBody>
          <a:bodyPr wrap="square" rtlCol="0">
            <a:spAutoFit/>
          </a:bodyPr>
          <a:lstStyle/>
          <a:p>
            <a:pPr lvl="0"/>
            <a:r>
              <a:rPr lang="en-US" sz="1000" dirty="0">
                <a:solidFill>
                  <a:prstClr val="black"/>
                </a:solidFill>
              </a:rPr>
              <a:t>Hindawi </a:t>
            </a:r>
            <a:r>
              <a:rPr lang="en-US" sz="1000" dirty="0" err="1">
                <a:solidFill>
                  <a:prstClr val="black"/>
                </a:solidFill>
              </a:rPr>
              <a:t>BioMed</a:t>
            </a:r>
            <a:r>
              <a:rPr lang="en-US" sz="1000" dirty="0">
                <a:solidFill>
                  <a:prstClr val="black"/>
                </a:solidFill>
              </a:rPr>
              <a:t> Research International Volume 2019, Article ID 6274719, 6 </a:t>
            </a:r>
            <a:r>
              <a:rPr lang="en-US" sz="1000" dirty="0" smtClean="0">
                <a:solidFill>
                  <a:prstClr val="black"/>
                </a:solidFill>
              </a:rPr>
              <a:t>pages https</a:t>
            </a:r>
            <a:r>
              <a:rPr lang="en-US" sz="1000" dirty="0">
                <a:solidFill>
                  <a:prstClr val="black"/>
                </a:solidFill>
              </a:rPr>
              <a:t>://doi.org/10.1155/2019/6274719</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739880" y="5207040"/>
              <a:ext cx="9093600" cy="508320"/>
            </p14:xfrm>
          </p:contentPart>
        </mc:Choice>
        <mc:Fallback xmlns="">
          <p:pic>
            <p:nvPicPr>
              <p:cNvPr id="3" name="Ink 2"/>
              <p:cNvPicPr/>
              <p:nvPr/>
            </p:nvPicPr>
            <p:blipFill>
              <a:blip r:embed="rId4"/>
              <a:stretch>
                <a:fillRect/>
              </a:stretch>
            </p:blipFill>
            <p:spPr>
              <a:xfrm>
                <a:off x="1724040" y="5143680"/>
                <a:ext cx="912528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1676520" y="5308560"/>
              <a:ext cx="9144360" cy="698760"/>
            </p14:xfrm>
          </p:contentPart>
        </mc:Choice>
        <mc:Fallback xmlns="">
          <p:pic>
            <p:nvPicPr>
              <p:cNvPr id="7" name="Ink 6"/>
              <p:cNvPicPr/>
              <p:nvPr/>
            </p:nvPicPr>
            <p:blipFill>
              <a:blip r:embed="rId6"/>
              <a:stretch>
                <a:fillRect/>
              </a:stretch>
            </p:blipFill>
            <p:spPr>
              <a:xfrm>
                <a:off x="1660680" y="5245200"/>
                <a:ext cx="9176040" cy="825840"/>
              </a:xfrm>
              <a:prstGeom prst="rect">
                <a:avLst/>
              </a:prstGeom>
            </p:spPr>
          </p:pic>
        </mc:Fallback>
      </mc:AlternateContent>
    </p:spTree>
    <p:extLst>
      <p:ext uri="{BB962C8B-B14F-4D97-AF65-F5344CB8AC3E}">
        <p14:creationId xmlns:p14="http://schemas.microsoft.com/office/powerpoint/2010/main" val="2885875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89" y="201028"/>
            <a:ext cx="10515600" cy="825667"/>
          </a:xfrm>
        </p:spPr>
        <p:txBody>
          <a:bodyPr>
            <a:normAutofit fontScale="90000"/>
          </a:bodyPr>
          <a:lstStyle/>
          <a:p>
            <a:r>
              <a:rPr lang="en-US" b="1" dirty="0"/>
              <a:t>Light Emitting diode  VS Fluorescent Lamp </a:t>
            </a:r>
            <a:r>
              <a:rPr lang="en-US" b="1" dirty="0" smtClean="0"/>
              <a:t>phototherapy</a:t>
            </a:r>
            <a:endParaRPr lang="en-US" b="1" dirty="0"/>
          </a:p>
        </p:txBody>
      </p:sp>
      <p:sp>
        <p:nvSpPr>
          <p:cNvPr id="4" name="Slide Number Placeholder 3"/>
          <p:cNvSpPr>
            <a:spLocks noGrp="1"/>
          </p:cNvSpPr>
          <p:nvPr>
            <p:ph type="sldNum" sz="quarter" idx="12"/>
          </p:nvPr>
        </p:nvSpPr>
        <p:spPr/>
        <p:txBody>
          <a:bodyPr/>
          <a:lstStyle/>
          <a:p>
            <a:fld id="{8CDCDF06-9A20-4B2B-94A2-A700CE84D8D3}" type="slidenum">
              <a:rPr lang="en-US" smtClean="0"/>
              <a:t>17</a:t>
            </a:fld>
            <a:endParaRPr lang="en-US"/>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51284"/>
            <a:ext cx="10515599" cy="4940969"/>
          </a:xfrm>
        </p:spPr>
      </p:pic>
      <p:sp>
        <p:nvSpPr>
          <p:cNvPr id="8" name="TextBox 7"/>
          <p:cNvSpPr txBox="1"/>
          <p:nvPr/>
        </p:nvSpPr>
        <p:spPr>
          <a:xfrm>
            <a:off x="838199" y="6416842"/>
            <a:ext cx="9974179" cy="246221"/>
          </a:xfrm>
          <a:prstGeom prst="rect">
            <a:avLst/>
          </a:prstGeom>
          <a:noFill/>
        </p:spPr>
        <p:txBody>
          <a:bodyPr wrap="square" rtlCol="0">
            <a:spAutoFit/>
          </a:bodyPr>
          <a:lstStyle/>
          <a:p>
            <a:r>
              <a:rPr lang="en-US" sz="1000" dirty="0"/>
              <a:t>Journal of Clinical and Diagnostic Research. 2021 Jul, Vol-15(7): SC08-SC10</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696600" y="4146480"/>
              <a:ext cx="1136880" cy="83160"/>
            </p14:xfrm>
          </p:contentPart>
        </mc:Choice>
        <mc:Fallback xmlns="">
          <p:pic>
            <p:nvPicPr>
              <p:cNvPr id="3" name="Ink 2"/>
              <p:cNvPicPr/>
              <p:nvPr/>
            </p:nvPicPr>
            <p:blipFill>
              <a:blip r:embed="rId4"/>
              <a:stretch>
                <a:fillRect/>
              </a:stretch>
            </p:blipFill>
            <p:spPr>
              <a:xfrm>
                <a:off x="9680400" y="4083120"/>
                <a:ext cx="1168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172200" y="4311720"/>
              <a:ext cx="4654800" cy="57600"/>
            </p14:xfrm>
          </p:contentPart>
        </mc:Choice>
        <mc:Fallback xmlns="">
          <p:pic>
            <p:nvPicPr>
              <p:cNvPr id="5" name="Ink 4"/>
              <p:cNvPicPr/>
              <p:nvPr/>
            </p:nvPicPr>
            <p:blipFill>
              <a:blip r:embed="rId6"/>
              <a:stretch>
                <a:fillRect/>
              </a:stretch>
            </p:blipFill>
            <p:spPr>
              <a:xfrm>
                <a:off x="6156360" y="4248000"/>
                <a:ext cx="4686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6197760" y="4476600"/>
              <a:ext cx="1041480" cy="19440"/>
            </p14:xfrm>
          </p:contentPart>
        </mc:Choice>
        <mc:Fallback xmlns="">
          <p:pic>
            <p:nvPicPr>
              <p:cNvPr id="6" name="Ink 5"/>
              <p:cNvPicPr/>
              <p:nvPr/>
            </p:nvPicPr>
            <p:blipFill>
              <a:blip r:embed="rId8"/>
              <a:stretch>
                <a:fillRect/>
              </a:stretch>
            </p:blipFill>
            <p:spPr>
              <a:xfrm>
                <a:off x="6181560" y="4413240"/>
                <a:ext cx="1073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6172200" y="4425840"/>
              <a:ext cx="4680360" cy="235440"/>
            </p14:xfrm>
          </p:contentPart>
        </mc:Choice>
        <mc:Fallback xmlns="">
          <p:pic>
            <p:nvPicPr>
              <p:cNvPr id="9" name="Ink 8"/>
              <p:cNvPicPr/>
              <p:nvPr/>
            </p:nvPicPr>
            <p:blipFill>
              <a:blip r:embed="rId10"/>
              <a:stretch>
                <a:fillRect/>
              </a:stretch>
            </p:blipFill>
            <p:spPr>
              <a:xfrm>
                <a:off x="6156360" y="4362480"/>
                <a:ext cx="4712040" cy="362160"/>
              </a:xfrm>
              <a:prstGeom prst="rect">
                <a:avLst/>
              </a:prstGeom>
            </p:spPr>
          </p:pic>
        </mc:Fallback>
      </mc:AlternateContent>
    </p:spTree>
    <p:extLst>
      <p:ext uri="{BB962C8B-B14F-4D97-AF65-F5344CB8AC3E}">
        <p14:creationId xmlns:p14="http://schemas.microsoft.com/office/powerpoint/2010/main" val="250184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399" y="365124"/>
            <a:ext cx="6959009" cy="5991225"/>
          </a:xfrm>
        </p:spPr>
      </p:pic>
      <p:sp>
        <p:nvSpPr>
          <p:cNvPr id="4" name="Slide Number Placeholder 3"/>
          <p:cNvSpPr>
            <a:spLocks noGrp="1"/>
          </p:cNvSpPr>
          <p:nvPr>
            <p:ph type="sldNum" sz="quarter" idx="12"/>
          </p:nvPr>
        </p:nvSpPr>
        <p:spPr/>
        <p:txBody>
          <a:bodyPr/>
          <a:lstStyle/>
          <a:p>
            <a:fld id="{8CDCDF06-9A20-4B2B-94A2-A700CE84D8D3}" type="slidenum">
              <a:rPr lang="en-US" smtClean="0"/>
              <a:t>18</a:t>
            </a:fld>
            <a:endParaRPr lang="en-US"/>
          </a:p>
        </p:txBody>
      </p:sp>
    </p:spTree>
    <p:extLst>
      <p:ext uri="{BB962C8B-B14F-4D97-AF65-F5344CB8AC3E}">
        <p14:creationId xmlns:p14="http://schemas.microsoft.com/office/powerpoint/2010/main" val="1288302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of providing phototherapy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CDCDF06-9A20-4B2B-94A2-A700CE84D8D3}" type="slidenum">
              <a:rPr lang="en-US" smtClean="0"/>
              <a:t>19</a:t>
            </a:fld>
            <a:endParaRPr lang="en-US"/>
          </a:p>
        </p:txBody>
      </p:sp>
    </p:spTree>
    <p:extLst>
      <p:ext uri="{BB962C8B-B14F-4D97-AF65-F5344CB8AC3E}">
        <p14:creationId xmlns:p14="http://schemas.microsoft.com/office/powerpoint/2010/main" val="1937609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0"/>
            <a:ext cx="11077353" cy="808074"/>
          </a:xfrm>
        </p:spPr>
        <p:txBody>
          <a:bodyPr>
            <a:normAutofit/>
          </a:bodyPr>
          <a:lstStyle/>
          <a:p>
            <a:r>
              <a:rPr lang="en-US" b="1" dirty="0" smtClean="0"/>
              <a:t>Outline</a:t>
            </a:r>
            <a:endParaRPr lang="en-US" b="1" dirty="0"/>
          </a:p>
        </p:txBody>
      </p:sp>
      <p:sp>
        <p:nvSpPr>
          <p:cNvPr id="3" name="Content Placeholder 2"/>
          <p:cNvSpPr>
            <a:spLocks noGrp="1"/>
          </p:cNvSpPr>
          <p:nvPr>
            <p:ph idx="1"/>
          </p:nvPr>
        </p:nvSpPr>
        <p:spPr>
          <a:xfrm>
            <a:off x="699977" y="914400"/>
            <a:ext cx="11697586" cy="5441950"/>
          </a:xfrm>
        </p:spPr>
        <p:txBody>
          <a:bodyPr>
            <a:noAutofit/>
          </a:bodyPr>
          <a:lstStyle/>
          <a:p>
            <a:pPr>
              <a:buFont typeface="Wingdings" panose="05000000000000000000" pitchFamily="2" charset="2"/>
              <a:buChar char="§"/>
            </a:pPr>
            <a:r>
              <a:rPr lang="en-US" sz="2400" dirty="0"/>
              <a:t>Introduction</a:t>
            </a:r>
          </a:p>
          <a:p>
            <a:pPr>
              <a:buFont typeface="Wingdings" panose="05000000000000000000" pitchFamily="2" charset="2"/>
              <a:buChar char="§"/>
            </a:pPr>
            <a:r>
              <a:rPr lang="en-US" sz="2400" dirty="0"/>
              <a:t>Case scenario</a:t>
            </a:r>
          </a:p>
          <a:p>
            <a:pPr>
              <a:buFont typeface="Wingdings" panose="05000000000000000000" pitchFamily="2" charset="2"/>
              <a:buChar char="§"/>
            </a:pPr>
            <a:r>
              <a:rPr lang="en-US" sz="2400" dirty="0"/>
              <a:t>Challenges to efficient PT</a:t>
            </a:r>
          </a:p>
          <a:p>
            <a:pPr>
              <a:buFont typeface="Wingdings" panose="05000000000000000000" pitchFamily="2" charset="2"/>
              <a:buChar char="§"/>
            </a:pPr>
            <a:r>
              <a:rPr lang="en-US" sz="2400" dirty="0"/>
              <a:t>Determinants of </a:t>
            </a:r>
            <a:r>
              <a:rPr lang="en-US" sz="2400" dirty="0" smtClean="0"/>
              <a:t>efficient</a:t>
            </a:r>
          </a:p>
          <a:p>
            <a:pPr lvl="1">
              <a:buFont typeface="Wingdings" panose="05000000000000000000" pitchFamily="2" charset="2"/>
              <a:buChar char="§"/>
            </a:pPr>
            <a:r>
              <a:rPr lang="en-US" sz="2000" dirty="0" smtClean="0"/>
              <a:t>Light </a:t>
            </a:r>
            <a:r>
              <a:rPr lang="en-US" sz="2000" dirty="0"/>
              <a:t>source (LED VS </a:t>
            </a:r>
            <a:r>
              <a:rPr lang="en-US" sz="2000" dirty="0" smtClean="0"/>
              <a:t>FL)</a:t>
            </a:r>
          </a:p>
          <a:p>
            <a:pPr lvl="1">
              <a:buFont typeface="Wingdings" panose="05000000000000000000" pitchFamily="2" charset="2"/>
              <a:buChar char="§"/>
            </a:pPr>
            <a:r>
              <a:rPr lang="en-US" dirty="0" smtClean="0"/>
              <a:t>Method</a:t>
            </a:r>
          </a:p>
          <a:p>
            <a:pPr lvl="1">
              <a:buFont typeface="Wingdings" panose="05000000000000000000" pitchFamily="2" charset="2"/>
              <a:buChar char="§"/>
            </a:pPr>
            <a:r>
              <a:rPr lang="en-US" sz="2400" dirty="0" smtClean="0"/>
              <a:t>Distance</a:t>
            </a:r>
            <a:endParaRPr lang="en-US" dirty="0"/>
          </a:p>
          <a:p>
            <a:pPr lvl="1">
              <a:buFont typeface="Wingdings" panose="05000000000000000000" pitchFamily="2" charset="2"/>
              <a:buChar char="§"/>
            </a:pPr>
            <a:r>
              <a:rPr lang="en-US" sz="2400" dirty="0" smtClean="0"/>
              <a:t>Duration</a:t>
            </a:r>
            <a:r>
              <a:rPr lang="en-US" sz="2400" dirty="0"/>
              <a:t>/ pattern</a:t>
            </a:r>
          </a:p>
          <a:p>
            <a:pPr>
              <a:buFont typeface="Wingdings" panose="05000000000000000000" pitchFamily="2" charset="2"/>
              <a:buChar char="§"/>
            </a:pPr>
            <a:r>
              <a:rPr lang="en-US" sz="2400" dirty="0"/>
              <a:t>Guidelines for phototherapy </a:t>
            </a:r>
            <a:endParaRPr lang="en-US" sz="2400" dirty="0" smtClean="0"/>
          </a:p>
          <a:p>
            <a:pPr lvl="1">
              <a:buFont typeface="Wingdings" panose="05000000000000000000" pitchFamily="2" charset="2"/>
              <a:buChar char="§"/>
            </a:pPr>
            <a:r>
              <a:rPr lang="en-US" sz="2000" dirty="0" smtClean="0"/>
              <a:t>Term </a:t>
            </a:r>
            <a:r>
              <a:rPr lang="en-US" sz="2000" dirty="0"/>
              <a:t>Vs preterm</a:t>
            </a:r>
          </a:p>
          <a:p>
            <a:pPr>
              <a:buFont typeface="Wingdings" panose="05000000000000000000" pitchFamily="2" charset="2"/>
              <a:buChar char="§"/>
            </a:pPr>
            <a:r>
              <a:rPr lang="en-US" sz="2400" dirty="0"/>
              <a:t>Variation of effectiveness of phototherapy under different Circumstances</a:t>
            </a:r>
          </a:p>
          <a:p>
            <a:pPr>
              <a:buFont typeface="Wingdings" panose="05000000000000000000" pitchFamily="2" charset="2"/>
              <a:buChar char="§"/>
            </a:pPr>
            <a:r>
              <a:rPr lang="en-US" sz="2400" dirty="0"/>
              <a:t>Maintaining efficiency of phototherapy</a:t>
            </a:r>
          </a:p>
          <a:p>
            <a:pPr>
              <a:buFont typeface="Wingdings" panose="05000000000000000000" pitchFamily="2" charset="2"/>
              <a:buChar char="§"/>
            </a:pPr>
            <a:r>
              <a:rPr lang="en-US" sz="2400" dirty="0"/>
              <a:t>Conclusion</a:t>
            </a:r>
          </a:p>
          <a:p>
            <a:pPr>
              <a:buFont typeface="Wingdings" panose="05000000000000000000" pitchFamily="2" charset="2"/>
              <a:buChar char="§"/>
            </a:pPr>
            <a:r>
              <a:rPr lang="en-US" sz="2400" dirty="0"/>
              <a:t>References</a:t>
            </a:r>
          </a:p>
        </p:txBody>
      </p:sp>
      <p:sp>
        <p:nvSpPr>
          <p:cNvPr id="4" name="Slide Number Placeholder 3"/>
          <p:cNvSpPr>
            <a:spLocks noGrp="1"/>
          </p:cNvSpPr>
          <p:nvPr>
            <p:ph type="sldNum" sz="quarter" idx="12"/>
          </p:nvPr>
        </p:nvSpPr>
        <p:spPr/>
        <p:txBody>
          <a:bodyPr/>
          <a:lstStyle/>
          <a:p>
            <a:fld id="{8CDCDF06-9A20-4B2B-94A2-A700CE84D8D3}" type="slidenum">
              <a:rPr lang="en-US" smtClean="0"/>
              <a:t>2</a:t>
            </a:fld>
            <a:endParaRPr lang="en-US"/>
          </a:p>
        </p:txBody>
      </p:sp>
    </p:spTree>
    <p:extLst>
      <p:ext uri="{BB962C8B-B14F-4D97-AF65-F5344CB8AC3E}">
        <p14:creationId xmlns:p14="http://schemas.microsoft.com/office/powerpoint/2010/main" val="144035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D376-051F-42A2-8B71-40DEF7B0B705}"/>
              </a:ext>
            </a:extLst>
          </p:cNvPr>
          <p:cNvSpPr>
            <a:spLocks noGrp="1"/>
          </p:cNvSpPr>
          <p:nvPr>
            <p:ph type="title"/>
          </p:nvPr>
        </p:nvSpPr>
        <p:spPr/>
        <p:txBody>
          <a:bodyPr/>
          <a:lstStyle/>
          <a:p>
            <a:r>
              <a:rPr lang="en-US" b="1" dirty="0" smtClean="0"/>
              <a:t>Methods of providing phototherapy</a:t>
            </a:r>
            <a:endParaRPr lang="en-US" b="1" dirty="0"/>
          </a:p>
        </p:txBody>
      </p:sp>
      <p:pic>
        <p:nvPicPr>
          <p:cNvPr id="10" name="Content Placeholder 9">
            <a:extLst>
              <a:ext uri="{FF2B5EF4-FFF2-40B4-BE49-F238E27FC236}">
                <a16:creationId xmlns:a16="http://schemas.microsoft.com/office/drawing/2014/main" id="{536B390B-0FB9-4970-810F-8DBC0E1B29F3}"/>
              </a:ext>
            </a:extLst>
          </p:cNvPr>
          <p:cNvPicPr>
            <a:picLocks noGrp="1" noChangeAspect="1"/>
          </p:cNvPicPr>
          <p:nvPr>
            <p:ph sz="half" idx="1"/>
          </p:nvPr>
        </p:nvPicPr>
        <p:blipFill>
          <a:blip r:embed="rId3"/>
          <a:stretch>
            <a:fillRect/>
          </a:stretch>
        </p:blipFill>
        <p:spPr>
          <a:xfrm>
            <a:off x="532958" y="1825624"/>
            <a:ext cx="2713036" cy="4351337"/>
          </a:xfrm>
          <a:prstGeom prst="rect">
            <a:avLst/>
          </a:prstGeom>
        </p:spPr>
      </p:pic>
      <p:pic>
        <p:nvPicPr>
          <p:cNvPr id="12" name="Picture 11">
            <a:extLst>
              <a:ext uri="{FF2B5EF4-FFF2-40B4-BE49-F238E27FC236}">
                <a16:creationId xmlns:a16="http://schemas.microsoft.com/office/drawing/2014/main" id="{221B1829-C482-40B4-BE28-366C455648B5}"/>
              </a:ext>
            </a:extLst>
          </p:cNvPr>
          <p:cNvPicPr>
            <a:picLocks noChangeAspect="1"/>
          </p:cNvPicPr>
          <p:nvPr/>
        </p:nvPicPr>
        <p:blipFill>
          <a:blip r:embed="rId4"/>
          <a:stretch>
            <a:fillRect/>
          </a:stretch>
        </p:blipFill>
        <p:spPr>
          <a:xfrm>
            <a:off x="9384633" y="1825623"/>
            <a:ext cx="2550694" cy="4351338"/>
          </a:xfrm>
          <a:prstGeom prst="rect">
            <a:avLst/>
          </a:prstGeom>
        </p:spPr>
      </p:pic>
      <p:pic>
        <p:nvPicPr>
          <p:cNvPr id="13" name="Picture 12">
            <a:extLst>
              <a:ext uri="{FF2B5EF4-FFF2-40B4-BE49-F238E27FC236}">
                <a16:creationId xmlns:a16="http://schemas.microsoft.com/office/drawing/2014/main" id="{EAB7FFCF-331E-4A54-9E4B-55F5B7C1F20D}"/>
              </a:ext>
            </a:extLst>
          </p:cNvPr>
          <p:cNvPicPr>
            <a:picLocks noChangeAspect="1"/>
          </p:cNvPicPr>
          <p:nvPr/>
        </p:nvPicPr>
        <p:blipFill>
          <a:blip r:embed="rId5"/>
          <a:stretch>
            <a:fillRect/>
          </a:stretch>
        </p:blipFill>
        <p:spPr>
          <a:xfrm>
            <a:off x="6513094" y="1825624"/>
            <a:ext cx="2582780" cy="4351337"/>
          </a:xfrm>
          <a:prstGeom prst="rect">
            <a:avLst/>
          </a:prstGeom>
        </p:spPr>
      </p:pic>
      <p:sp>
        <p:nvSpPr>
          <p:cNvPr id="5" name="Slide Number Placeholder 4">
            <a:extLst>
              <a:ext uri="{FF2B5EF4-FFF2-40B4-BE49-F238E27FC236}">
                <a16:creationId xmlns:a16="http://schemas.microsoft.com/office/drawing/2014/main" id="{30D5C6CA-7F2C-4614-A63E-17C7A2F1B2EF}"/>
              </a:ext>
            </a:extLst>
          </p:cNvPr>
          <p:cNvSpPr>
            <a:spLocks noGrp="1"/>
          </p:cNvSpPr>
          <p:nvPr>
            <p:ph type="sldNum" sz="quarter" idx="12"/>
          </p:nvPr>
        </p:nvSpPr>
        <p:spPr/>
        <p:txBody>
          <a:bodyPr/>
          <a:lstStyle/>
          <a:p>
            <a:fld id="{8CDCDF06-9A20-4B2B-94A2-A700CE84D8D3}" type="slidenum">
              <a:rPr lang="en-US" sz="1500" smtClean="0"/>
              <a:t>20</a:t>
            </a:fld>
            <a:endParaRPr lang="en-US" sz="1500" dirty="0"/>
          </a:p>
        </p:txBody>
      </p:sp>
      <p:pic>
        <p:nvPicPr>
          <p:cNvPr id="3" name="Picture 2"/>
          <p:cNvPicPr>
            <a:picLocks noChangeAspect="1"/>
          </p:cNvPicPr>
          <p:nvPr/>
        </p:nvPicPr>
        <p:blipFill>
          <a:blip r:embed="rId6"/>
          <a:stretch>
            <a:fillRect/>
          </a:stretch>
        </p:blipFill>
        <p:spPr>
          <a:xfrm>
            <a:off x="3616241" y="1847851"/>
            <a:ext cx="2526605" cy="4508499"/>
          </a:xfrm>
          <a:prstGeom prst="rect">
            <a:avLst/>
          </a:prstGeom>
        </p:spPr>
      </p:pic>
    </p:spTree>
    <p:extLst>
      <p:ext uri="{BB962C8B-B14F-4D97-AF65-F5344CB8AC3E}">
        <p14:creationId xmlns:p14="http://schemas.microsoft.com/office/powerpoint/2010/main" val="440734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Circumferential 360 Phototherapy device</a:t>
            </a:r>
            <a:endParaRPr lang="en-US" b="1" dirty="0"/>
          </a:p>
        </p:txBody>
      </p:sp>
      <p:sp>
        <p:nvSpPr>
          <p:cNvPr id="5" name="Slide Number Placeholder 4"/>
          <p:cNvSpPr>
            <a:spLocks noGrp="1"/>
          </p:cNvSpPr>
          <p:nvPr>
            <p:ph type="sldNum" sz="quarter" idx="12"/>
          </p:nvPr>
        </p:nvSpPr>
        <p:spPr>
          <a:xfrm>
            <a:off x="8610598" y="6176963"/>
            <a:ext cx="3340769" cy="463770"/>
          </a:xfrm>
        </p:spPr>
        <p:txBody>
          <a:bodyPr/>
          <a:lstStyle/>
          <a:p>
            <a:fld id="{8CDCDF06-9A20-4B2B-94A2-A700CE84D8D3}" type="slidenum">
              <a:rPr lang="en-US" smtClean="0"/>
              <a:t>21</a:t>
            </a:fld>
            <a:endParaRPr lang="en-US"/>
          </a:p>
        </p:txBody>
      </p:sp>
      <p:pic>
        <p:nvPicPr>
          <p:cNvPr id="1028" name="Picture 4" descr="image produ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0" y="1363580"/>
            <a:ext cx="4766469" cy="48133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29789" y="6352142"/>
            <a:ext cx="7473574" cy="369332"/>
          </a:xfrm>
          <a:prstGeom prst="rect">
            <a:avLst/>
          </a:prstGeom>
          <a:noFill/>
        </p:spPr>
        <p:txBody>
          <a:bodyPr wrap="square" rtlCol="0">
            <a:spAutoFit/>
          </a:bodyPr>
          <a:lstStyle/>
          <a:p>
            <a:r>
              <a:rPr lang="en-US" u="sng" dirty="0" smtClean="0">
                <a:hlinkClick r:id="rId3"/>
              </a:rPr>
              <a:t> </a:t>
            </a:r>
            <a:r>
              <a:rPr lang="en-US" sz="1000" u="sng" dirty="0" smtClean="0">
                <a:hlinkClick r:id="rId3"/>
              </a:rPr>
              <a:t>Products &amp; services</a:t>
            </a:r>
            <a:r>
              <a:rPr lang="en-US" sz="1000" dirty="0" smtClean="0"/>
              <a:t>/</a:t>
            </a:r>
            <a:r>
              <a:rPr lang="en-US" sz="1000" dirty="0" smtClean="0">
                <a:hlinkClick r:id="rId4"/>
              </a:rPr>
              <a:t>Neonatology</a:t>
            </a:r>
            <a:r>
              <a:rPr lang="en-US" sz="1000" dirty="0" smtClean="0"/>
              <a:t>/</a:t>
            </a:r>
            <a:r>
              <a:rPr lang="en-US" sz="1000" dirty="0" smtClean="0">
                <a:hlinkClick r:id="rId5"/>
              </a:rPr>
              <a:t>Accessories </a:t>
            </a:r>
            <a:r>
              <a:rPr lang="en-US" sz="1000" dirty="0">
                <a:hlinkClick r:id="rId5"/>
              </a:rPr>
              <a:t>and consumables</a:t>
            </a:r>
            <a:r>
              <a:rPr lang="en-US" sz="1000" dirty="0"/>
              <a:t>/</a:t>
            </a:r>
            <a:r>
              <a:rPr lang="en-US" sz="1000" dirty="0">
                <a:hlinkClick r:id="rId6"/>
              </a:rPr>
              <a:t>Hammock for 360° phototherapy cradle</a:t>
            </a:r>
            <a:endParaRPr lang="en-US" sz="1000" dirty="0"/>
          </a:p>
        </p:txBody>
      </p:sp>
      <p:pic>
        <p:nvPicPr>
          <p:cNvPr id="9" name="Picture 8"/>
          <p:cNvPicPr>
            <a:picLocks noChangeAspect="1"/>
          </p:cNvPicPr>
          <p:nvPr/>
        </p:nvPicPr>
        <p:blipFill>
          <a:blip r:embed="rId7"/>
          <a:stretch>
            <a:fillRect/>
          </a:stretch>
        </p:blipFill>
        <p:spPr>
          <a:xfrm>
            <a:off x="417074" y="6356349"/>
            <a:ext cx="2857500" cy="365125"/>
          </a:xfrm>
          <a:prstGeom prst="rect">
            <a:avLst/>
          </a:prstGeom>
        </p:spPr>
      </p:pic>
      <p:pic>
        <p:nvPicPr>
          <p:cNvPr id="12" name="Content Placeholder 11" descr="Screen Clipping"/>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1106905" y="1363579"/>
            <a:ext cx="5245769" cy="4813383"/>
          </a:xfrm>
        </p:spPr>
      </p:pic>
    </p:spTree>
    <p:extLst>
      <p:ext uri="{BB962C8B-B14F-4D97-AF65-F5344CB8AC3E}">
        <p14:creationId xmlns:p14="http://schemas.microsoft.com/office/powerpoint/2010/main" val="75763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21896"/>
          </a:xfrm>
        </p:spPr>
        <p:txBody>
          <a:bodyPr>
            <a:normAutofit/>
          </a:bodyPr>
          <a:lstStyle/>
          <a:p>
            <a:r>
              <a:rPr lang="en-US" b="1" dirty="0" smtClean="0"/>
              <a:t>Method of providing phototherapy</a:t>
            </a:r>
            <a:endParaRPr lang="en-US" b="1" dirty="0"/>
          </a:p>
        </p:txBody>
      </p:sp>
      <p:pic>
        <p:nvPicPr>
          <p:cNvPr id="8" name="Content Placeholder 7"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486" y="721896"/>
            <a:ext cx="10672178" cy="1957137"/>
          </a:xfrm>
        </p:spPr>
      </p:pic>
      <p:pic>
        <p:nvPicPr>
          <p:cNvPr id="9" name="Content Placeholder 8" descr="Screen Clipping"/>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81623" y="2679033"/>
            <a:ext cx="10672178" cy="4042442"/>
          </a:xfrm>
        </p:spPr>
      </p:pic>
      <p:sp>
        <p:nvSpPr>
          <p:cNvPr id="7" name="Slide Number Placeholder 6"/>
          <p:cNvSpPr>
            <a:spLocks noGrp="1"/>
          </p:cNvSpPr>
          <p:nvPr>
            <p:ph type="sldNum" sz="quarter" idx="12"/>
          </p:nvPr>
        </p:nvSpPr>
        <p:spPr/>
        <p:txBody>
          <a:bodyPr/>
          <a:lstStyle/>
          <a:p>
            <a:fld id="{8CDCDF06-9A20-4B2B-94A2-A700CE84D8D3}" type="slidenum">
              <a:rPr lang="en-US" smtClean="0"/>
              <a:t>22</a:t>
            </a:fld>
            <a:endParaRPr lang="en-US"/>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054920" y="5842080"/>
              <a:ext cx="3677040" cy="152640"/>
            </p14:xfrm>
          </p:contentPart>
        </mc:Choice>
        <mc:Fallback xmlns="">
          <p:pic>
            <p:nvPicPr>
              <p:cNvPr id="3" name="Ink 2"/>
              <p:cNvPicPr/>
              <p:nvPr/>
            </p:nvPicPr>
            <p:blipFill>
              <a:blip r:embed="rId5"/>
              <a:stretch>
                <a:fillRect/>
              </a:stretch>
            </p:blipFill>
            <p:spPr>
              <a:xfrm>
                <a:off x="7039080" y="5778360"/>
                <a:ext cx="37087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876240" y="6165720"/>
              <a:ext cx="10312920" cy="95760"/>
            </p14:xfrm>
          </p:contentPart>
        </mc:Choice>
        <mc:Fallback xmlns="">
          <p:pic>
            <p:nvPicPr>
              <p:cNvPr id="4" name="Ink 3"/>
              <p:cNvPicPr/>
              <p:nvPr/>
            </p:nvPicPr>
            <p:blipFill>
              <a:blip r:embed="rId7"/>
              <a:stretch>
                <a:fillRect/>
              </a:stretch>
            </p:blipFill>
            <p:spPr>
              <a:xfrm>
                <a:off x="860400" y="6102360"/>
                <a:ext cx="10344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851040" y="6407280"/>
              <a:ext cx="10490400" cy="209880"/>
            </p14:xfrm>
          </p:contentPart>
        </mc:Choice>
        <mc:Fallback xmlns="">
          <p:pic>
            <p:nvPicPr>
              <p:cNvPr id="5" name="Ink 4"/>
              <p:cNvPicPr/>
              <p:nvPr/>
            </p:nvPicPr>
            <p:blipFill>
              <a:blip r:embed="rId9"/>
              <a:stretch>
                <a:fillRect/>
              </a:stretch>
            </p:blipFill>
            <p:spPr>
              <a:xfrm>
                <a:off x="835200" y="6343560"/>
                <a:ext cx="105220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1162080" y="6464160"/>
              <a:ext cx="4978800" cy="146520"/>
            </p14:xfrm>
          </p:contentPart>
        </mc:Choice>
        <mc:Fallback xmlns="">
          <p:pic>
            <p:nvPicPr>
              <p:cNvPr id="6" name="Ink 5"/>
              <p:cNvPicPr/>
              <p:nvPr/>
            </p:nvPicPr>
            <p:blipFill>
              <a:blip r:embed="rId11"/>
              <a:stretch>
                <a:fillRect/>
              </a:stretch>
            </p:blipFill>
            <p:spPr>
              <a:xfrm>
                <a:off x="1146240" y="6400800"/>
                <a:ext cx="5010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679320" y="1244520"/>
              <a:ext cx="360" cy="360"/>
            </p14:xfrm>
          </p:contentPart>
        </mc:Choice>
        <mc:Fallback xmlns="">
          <p:pic>
            <p:nvPicPr>
              <p:cNvPr id="10" name="Ink 9"/>
              <p:cNvPicPr/>
              <p:nvPr/>
            </p:nvPicPr>
            <p:blipFill>
              <a:blip r:embed="rId13"/>
              <a:stretch>
                <a:fillRect/>
              </a:stretch>
            </p:blipFill>
            <p:spPr>
              <a:xfrm>
                <a:off x="663480" y="118116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69840" y="0"/>
              <a:ext cx="360" cy="360"/>
            </p14:xfrm>
          </p:contentPart>
        </mc:Choice>
        <mc:Fallback xmlns="">
          <p:pic>
            <p:nvPicPr>
              <p:cNvPr id="11" name="Ink 10"/>
              <p:cNvPicPr/>
              <p:nvPr/>
            </p:nvPicPr>
            <p:blipFill>
              <a:blip r:embed="rId15"/>
              <a:stretch>
                <a:fillRect/>
              </a:stretch>
            </p:blipFill>
            <p:spPr>
              <a:xfrm>
                <a:off x="54000" y="-63360"/>
                <a:ext cx="32040" cy="127080"/>
              </a:xfrm>
              <a:prstGeom prst="rect">
                <a:avLst/>
              </a:prstGeom>
            </p:spPr>
          </p:pic>
        </mc:Fallback>
      </mc:AlternateContent>
    </p:spTree>
    <p:extLst>
      <p:ext uri="{BB962C8B-B14F-4D97-AF65-F5344CB8AC3E}">
        <p14:creationId xmlns:p14="http://schemas.microsoft.com/office/powerpoint/2010/main" val="2147265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443"/>
          </a:xfrm>
        </p:spPr>
        <p:txBody>
          <a:bodyPr>
            <a:normAutofit fontScale="90000"/>
          </a:bodyPr>
          <a:lstStyle/>
          <a:p>
            <a:r>
              <a:rPr lang="en-US" b="1" dirty="0" smtClean="0"/>
              <a:t>Method of providing phototherapy</a:t>
            </a:r>
            <a:endParaRPr lang="en-US" b="1" dirty="0"/>
          </a:p>
        </p:txBody>
      </p:sp>
      <p:sp>
        <p:nvSpPr>
          <p:cNvPr id="4" name="Slide Number Placeholder 3"/>
          <p:cNvSpPr>
            <a:spLocks noGrp="1"/>
          </p:cNvSpPr>
          <p:nvPr>
            <p:ph type="sldNum" sz="quarter" idx="12"/>
          </p:nvPr>
        </p:nvSpPr>
        <p:spPr/>
        <p:txBody>
          <a:bodyPr/>
          <a:lstStyle/>
          <a:p>
            <a:fld id="{8CDCDF06-9A20-4B2B-94A2-A700CE84D8D3}" type="slidenum">
              <a:rPr lang="en-US" smtClean="0"/>
              <a:t>23</a:t>
            </a:fld>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78568"/>
            <a:ext cx="7772399" cy="5198395"/>
          </a:xfrm>
        </p:spPr>
      </p:pic>
      <p:sp>
        <p:nvSpPr>
          <p:cNvPr id="3" name="Oval 2"/>
          <p:cNvSpPr/>
          <p:nvPr/>
        </p:nvSpPr>
        <p:spPr>
          <a:xfrm>
            <a:off x="542260" y="4954773"/>
            <a:ext cx="7910624" cy="520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407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Optimal distance for phototherapy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CDCDF06-9A20-4B2B-94A2-A700CE84D8D3}" type="slidenum">
              <a:rPr lang="en-US" smtClean="0"/>
              <a:t>24</a:t>
            </a:fld>
            <a:endParaRPr lang="en-US"/>
          </a:p>
        </p:txBody>
      </p:sp>
    </p:spTree>
    <p:extLst>
      <p:ext uri="{BB962C8B-B14F-4D97-AF65-F5344CB8AC3E}">
        <p14:creationId xmlns:p14="http://schemas.microsoft.com/office/powerpoint/2010/main" val="1836949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53978"/>
          </a:xfrm>
        </p:spPr>
        <p:txBody>
          <a:bodyPr>
            <a:normAutofit/>
          </a:bodyPr>
          <a:lstStyle/>
          <a:p>
            <a:r>
              <a:rPr lang="en-US" b="1" dirty="0"/>
              <a:t>Optimal distance for </a:t>
            </a:r>
            <a:r>
              <a:rPr lang="en-US" b="1" dirty="0" smtClean="0"/>
              <a:t>phototherapy</a:t>
            </a:r>
            <a:endParaRPr lang="en-US" b="1" dirty="0"/>
          </a:p>
        </p:txBody>
      </p:sp>
      <p:sp>
        <p:nvSpPr>
          <p:cNvPr id="4" name="Slide Number Placeholder 3"/>
          <p:cNvSpPr>
            <a:spLocks noGrp="1"/>
          </p:cNvSpPr>
          <p:nvPr>
            <p:ph type="sldNum" sz="quarter" idx="12"/>
          </p:nvPr>
        </p:nvSpPr>
        <p:spPr/>
        <p:txBody>
          <a:bodyPr/>
          <a:lstStyle/>
          <a:p>
            <a:fld id="{8CDCDF06-9A20-4B2B-94A2-A700CE84D8D3}" type="slidenum">
              <a:rPr lang="en-US" smtClean="0"/>
              <a:t>25</a:t>
            </a:fld>
            <a:endParaRPr lang="en-US"/>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847" y="753978"/>
            <a:ext cx="9027974" cy="5763780"/>
          </a:xfr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562200" y="5022720"/>
              <a:ext cx="4985280" cy="172080"/>
            </p14:xfrm>
          </p:contentPart>
        </mc:Choice>
        <mc:Fallback xmlns="">
          <p:pic>
            <p:nvPicPr>
              <p:cNvPr id="3" name="Ink 2"/>
              <p:cNvPicPr/>
              <p:nvPr/>
            </p:nvPicPr>
            <p:blipFill>
              <a:blip r:embed="rId4"/>
              <a:stretch>
                <a:fillRect/>
              </a:stretch>
            </p:blipFill>
            <p:spPr>
              <a:xfrm>
                <a:off x="3546360" y="4959360"/>
                <a:ext cx="5016960" cy="298800"/>
              </a:xfrm>
              <a:prstGeom prst="rect">
                <a:avLst/>
              </a:prstGeom>
            </p:spPr>
          </p:pic>
        </mc:Fallback>
      </mc:AlternateContent>
    </p:spTree>
    <p:extLst>
      <p:ext uri="{BB962C8B-B14F-4D97-AF65-F5344CB8AC3E}">
        <p14:creationId xmlns:p14="http://schemas.microsoft.com/office/powerpoint/2010/main" val="36707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77516"/>
          </a:xfrm>
        </p:spPr>
        <p:txBody>
          <a:bodyPr>
            <a:normAutofit fontScale="90000"/>
          </a:bodyPr>
          <a:lstStyle/>
          <a:p>
            <a:r>
              <a:rPr lang="en-US" b="1" dirty="0"/>
              <a:t>Optimal distance for phototherapy</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829" y="499730"/>
            <a:ext cx="4752752" cy="5856620"/>
          </a:xfrm>
        </p:spPr>
      </p:pic>
      <p:sp>
        <p:nvSpPr>
          <p:cNvPr id="4" name="Slide Number Placeholder 3"/>
          <p:cNvSpPr>
            <a:spLocks noGrp="1"/>
          </p:cNvSpPr>
          <p:nvPr>
            <p:ph type="sldNum" sz="quarter" idx="12"/>
          </p:nvPr>
        </p:nvSpPr>
        <p:spPr/>
        <p:txBody>
          <a:bodyPr/>
          <a:lstStyle/>
          <a:p>
            <a:fld id="{8CDCDF06-9A20-4B2B-94A2-A700CE84D8D3}" type="slidenum">
              <a:rPr lang="en-US" smtClean="0"/>
              <a:t>26</a:t>
            </a:fld>
            <a:endParaRPr lang="en-US"/>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159" y="1435395"/>
            <a:ext cx="3187864" cy="4699591"/>
          </a:xfrm>
          <a:prstGeom prst="rect">
            <a:avLst/>
          </a:prstGeom>
        </p:spPr>
      </p:pic>
      <p:sp>
        <p:nvSpPr>
          <p:cNvPr id="8" name="Oval 7"/>
          <p:cNvSpPr/>
          <p:nvPr/>
        </p:nvSpPr>
        <p:spPr>
          <a:xfrm>
            <a:off x="6368903" y="3179135"/>
            <a:ext cx="871870" cy="2955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966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12381"/>
          </a:xfrm>
        </p:spPr>
        <p:txBody>
          <a:bodyPr/>
          <a:lstStyle/>
          <a:p>
            <a:r>
              <a:rPr lang="en-US" dirty="0"/>
              <a:t>Optimal distance for phototherapy</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7051" y="712381"/>
            <a:ext cx="8952614" cy="3848986"/>
          </a:xfrm>
        </p:spPr>
      </p:pic>
      <p:sp>
        <p:nvSpPr>
          <p:cNvPr id="4" name="Slide Number Placeholder 3"/>
          <p:cNvSpPr>
            <a:spLocks noGrp="1"/>
          </p:cNvSpPr>
          <p:nvPr>
            <p:ph type="sldNum" sz="quarter" idx="12"/>
          </p:nvPr>
        </p:nvSpPr>
        <p:spPr/>
        <p:txBody>
          <a:bodyPr/>
          <a:lstStyle/>
          <a:p>
            <a:fld id="{8CDCDF06-9A20-4B2B-94A2-A700CE84D8D3}" type="slidenum">
              <a:rPr lang="en-US" smtClean="0"/>
              <a:t>27</a:t>
            </a:fld>
            <a:endParaRPr lang="en-US"/>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359" y="4365505"/>
            <a:ext cx="9484242" cy="2355971"/>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257120" y="5429160"/>
              <a:ext cx="4318560" cy="476640"/>
            </p14:xfrm>
          </p:contentPart>
        </mc:Choice>
        <mc:Fallback xmlns="">
          <p:pic>
            <p:nvPicPr>
              <p:cNvPr id="6" name="Ink 5"/>
              <p:cNvPicPr/>
              <p:nvPr/>
            </p:nvPicPr>
            <p:blipFill>
              <a:blip r:embed="rId6"/>
              <a:stretch>
                <a:fillRect/>
              </a:stretch>
            </p:blipFill>
            <p:spPr>
              <a:xfrm>
                <a:off x="1241280" y="5365800"/>
                <a:ext cx="435024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6114960" y="4680000"/>
              <a:ext cx="4273920" cy="222480"/>
            </p14:xfrm>
          </p:contentPart>
        </mc:Choice>
        <mc:Fallback xmlns="">
          <p:pic>
            <p:nvPicPr>
              <p:cNvPr id="7" name="Ink 6"/>
              <p:cNvPicPr/>
              <p:nvPr/>
            </p:nvPicPr>
            <p:blipFill>
              <a:blip r:embed="rId8"/>
              <a:stretch>
                <a:fillRect/>
              </a:stretch>
            </p:blipFill>
            <p:spPr>
              <a:xfrm>
                <a:off x="6099120" y="4616280"/>
                <a:ext cx="4305600" cy="349920"/>
              </a:xfrm>
              <a:prstGeom prst="rect">
                <a:avLst/>
              </a:prstGeom>
            </p:spPr>
          </p:pic>
        </mc:Fallback>
      </mc:AlternateContent>
    </p:spTree>
    <p:extLst>
      <p:ext uri="{BB962C8B-B14F-4D97-AF65-F5344CB8AC3E}">
        <p14:creationId xmlns:p14="http://schemas.microsoft.com/office/powerpoint/2010/main" val="2766797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04" y="2"/>
            <a:ext cx="11438021" cy="786062"/>
          </a:xfrm>
        </p:spPr>
        <p:txBody>
          <a:bodyPr/>
          <a:lstStyle/>
          <a:p>
            <a:r>
              <a:rPr lang="en-US" b="1" dirty="0" smtClean="0"/>
              <a:t>Optimal distance for phototherapy </a:t>
            </a:r>
            <a:endParaRPr lang="en-US" b="1" dirty="0"/>
          </a:p>
        </p:txBody>
      </p:sp>
      <p:sp>
        <p:nvSpPr>
          <p:cNvPr id="4" name="Slide Number Placeholder 3"/>
          <p:cNvSpPr>
            <a:spLocks noGrp="1"/>
          </p:cNvSpPr>
          <p:nvPr>
            <p:ph type="sldNum" sz="quarter" idx="12"/>
          </p:nvPr>
        </p:nvSpPr>
        <p:spPr/>
        <p:txBody>
          <a:bodyPr/>
          <a:lstStyle/>
          <a:p>
            <a:fld id="{8CDCDF06-9A20-4B2B-94A2-A700CE84D8D3}" type="slidenum">
              <a:rPr lang="en-US" smtClean="0"/>
              <a:t>28</a:t>
            </a:fld>
            <a:endParaRPr lang="en-US"/>
          </a:p>
        </p:txBody>
      </p:sp>
      <p:sp>
        <p:nvSpPr>
          <p:cNvPr id="6" name="Content Placeholder 5"/>
          <p:cNvSpPr>
            <a:spLocks noGrp="1"/>
          </p:cNvSpPr>
          <p:nvPr>
            <p:ph idx="1"/>
          </p:nvPr>
        </p:nvSpPr>
        <p:spPr>
          <a:xfrm>
            <a:off x="838200" y="786065"/>
            <a:ext cx="11097124" cy="3834062"/>
          </a:xfrm>
        </p:spPr>
        <p:txBody>
          <a:bodyPr>
            <a:normAutofit fontScale="92500" lnSpcReduction="20000"/>
          </a:bodyPr>
          <a:lstStyle/>
          <a:p>
            <a:r>
              <a:rPr lang="en-US" dirty="0" smtClean="0"/>
              <a:t>Varying distances have been suggested </a:t>
            </a:r>
          </a:p>
          <a:p>
            <a:pPr lvl="1"/>
            <a:r>
              <a:rPr lang="en-US" dirty="0" smtClean="0"/>
              <a:t>50cm</a:t>
            </a:r>
          </a:p>
          <a:p>
            <a:pPr lvl="1"/>
            <a:r>
              <a:rPr lang="en-US" dirty="0" smtClean="0"/>
              <a:t>10- 30cm</a:t>
            </a:r>
          </a:p>
          <a:p>
            <a:pPr lvl="1"/>
            <a:r>
              <a:rPr lang="en-US" dirty="0" smtClean="0"/>
              <a:t>25.5- 60cm</a:t>
            </a:r>
          </a:p>
          <a:p>
            <a:pPr lvl="1"/>
            <a:r>
              <a:rPr lang="en-US" dirty="0" smtClean="0"/>
              <a:t>25- 75cm</a:t>
            </a:r>
          </a:p>
          <a:p>
            <a:pPr lvl="1"/>
            <a:r>
              <a:rPr lang="en-US" dirty="0" smtClean="0"/>
              <a:t>20- 79cm</a:t>
            </a:r>
          </a:p>
          <a:p>
            <a:r>
              <a:rPr lang="en-US" dirty="0" smtClean="0"/>
              <a:t>The relationship BW irradiance and Distance</a:t>
            </a:r>
          </a:p>
          <a:p>
            <a:pPr lvl="1"/>
            <a:r>
              <a:rPr lang="en-US" dirty="0" smtClean="0"/>
              <a:t>Inverse relationship</a:t>
            </a:r>
          </a:p>
          <a:p>
            <a:r>
              <a:rPr lang="en-US" dirty="0" smtClean="0"/>
              <a:t>Optimal distance is the distance that offers optimum desired irradiance,  safety of the patient and no hindrance to observation, monitoring and care of the baby</a:t>
            </a:r>
            <a:endParaRPr lang="en-US" dirty="0"/>
          </a:p>
          <a:p>
            <a:pPr lvl="1"/>
            <a:r>
              <a:rPr lang="en-US" dirty="0" smtClean="0"/>
              <a:t>Effective Treatment area minimum  &gt; 1300cm and optimum &gt; 1800cm</a:t>
            </a:r>
          </a:p>
          <a:p>
            <a:pPr lvl="1"/>
            <a:endParaRPr lang="en-US" dirty="0"/>
          </a:p>
        </p:txBody>
      </p:sp>
      <p:sp>
        <p:nvSpPr>
          <p:cNvPr id="8" name="TextBox 7"/>
          <p:cNvSpPr txBox="1"/>
          <p:nvPr/>
        </p:nvSpPr>
        <p:spPr>
          <a:xfrm>
            <a:off x="401611" y="5987018"/>
            <a:ext cx="1143802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1326647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Duration of phototherapy </a:t>
            </a:r>
          </a:p>
        </p:txBody>
      </p:sp>
      <p:sp>
        <p:nvSpPr>
          <p:cNvPr id="3" name="Text Placeholder 2"/>
          <p:cNvSpPr>
            <a:spLocks noGrp="1"/>
          </p:cNvSpPr>
          <p:nvPr>
            <p:ph type="body" idx="1"/>
          </p:nvPr>
        </p:nvSpPr>
        <p:spPr/>
        <p:txBody>
          <a:bodyPr/>
          <a:lstStyle/>
          <a:p>
            <a:r>
              <a:rPr lang="en-US" b="1" dirty="0"/>
              <a:t>Continuous VS intermittent</a:t>
            </a:r>
          </a:p>
        </p:txBody>
      </p:sp>
      <p:sp>
        <p:nvSpPr>
          <p:cNvPr id="4" name="Slide Number Placeholder 3"/>
          <p:cNvSpPr>
            <a:spLocks noGrp="1"/>
          </p:cNvSpPr>
          <p:nvPr>
            <p:ph type="sldNum" sz="quarter" idx="12"/>
          </p:nvPr>
        </p:nvSpPr>
        <p:spPr/>
        <p:txBody>
          <a:bodyPr/>
          <a:lstStyle/>
          <a:p>
            <a:fld id="{8CDCDF06-9A20-4B2B-94A2-A700CE84D8D3}" type="slidenum">
              <a:rPr lang="en-US" smtClean="0"/>
              <a:t>29</a:t>
            </a:fld>
            <a:endParaRPr lang="en-US"/>
          </a:p>
        </p:txBody>
      </p:sp>
    </p:spTree>
    <p:extLst>
      <p:ext uri="{BB962C8B-B14F-4D97-AF65-F5344CB8AC3E}">
        <p14:creationId xmlns:p14="http://schemas.microsoft.com/office/powerpoint/2010/main" val="293427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A047-C29B-4566-A489-4333697E5CF8}"/>
              </a:ext>
            </a:extLst>
          </p:cNvPr>
          <p:cNvSpPr>
            <a:spLocks noGrp="1"/>
          </p:cNvSpPr>
          <p:nvPr>
            <p:ph type="title"/>
          </p:nvPr>
        </p:nvSpPr>
        <p:spPr/>
        <p:txBody>
          <a:bodyPr>
            <a:normAutofit fontScale="90000"/>
          </a:bodyPr>
          <a:lstStyle/>
          <a:p>
            <a:r>
              <a:rPr lang="en-US" sz="5400" b="1" dirty="0">
                <a:solidFill>
                  <a:prstClr val="black"/>
                </a:solidFill>
              </a:rPr>
              <a:t>Efficient </a:t>
            </a:r>
            <a:r>
              <a:rPr lang="en-US" sz="5400" b="1" dirty="0" smtClean="0">
                <a:solidFill>
                  <a:prstClr val="black"/>
                </a:solidFill>
              </a:rPr>
              <a:t>Phototherapy in </a:t>
            </a:r>
            <a:r>
              <a:rPr lang="en-US" sz="5400" b="1" dirty="0">
                <a:solidFill>
                  <a:prstClr val="black"/>
                </a:solidFill>
              </a:rPr>
              <a:t>the management of neonatal jaundice</a:t>
            </a:r>
            <a:endParaRPr lang="en-US" b="1" dirty="0"/>
          </a:p>
        </p:txBody>
      </p:sp>
      <p:sp>
        <p:nvSpPr>
          <p:cNvPr id="3" name="Content Placeholder 2">
            <a:extLst>
              <a:ext uri="{FF2B5EF4-FFF2-40B4-BE49-F238E27FC236}">
                <a16:creationId xmlns:a16="http://schemas.microsoft.com/office/drawing/2014/main" id="{66BF558B-E187-408B-923C-46B3F0A67CB2}"/>
              </a:ext>
            </a:extLst>
          </p:cNvPr>
          <p:cNvSpPr>
            <a:spLocks noGrp="1"/>
          </p:cNvSpPr>
          <p:nvPr>
            <p:ph idx="1"/>
          </p:nvPr>
        </p:nvSpPr>
        <p:spPr/>
        <p:txBody>
          <a:bodyPr>
            <a:normAutofit/>
          </a:bodyPr>
          <a:lstStyle/>
          <a:p>
            <a:pPr marL="0" indent="0">
              <a:buNone/>
            </a:pPr>
            <a:r>
              <a:rPr lang="en-US" sz="3200" b="1" dirty="0" smtClean="0"/>
              <a:t>Introduction</a:t>
            </a:r>
          </a:p>
          <a:p>
            <a:pPr>
              <a:buFont typeface="Wingdings" panose="05000000000000000000" pitchFamily="2" charset="2"/>
              <a:buChar char="§"/>
            </a:pPr>
            <a:r>
              <a:rPr lang="en-US" dirty="0" smtClean="0"/>
              <a:t>Neonatal </a:t>
            </a:r>
            <a:r>
              <a:rPr lang="en-US" dirty="0"/>
              <a:t>jaundice (NNJ) remains a common problem worldwide</a:t>
            </a:r>
          </a:p>
          <a:p>
            <a:pPr lvl="2">
              <a:buFont typeface="Wingdings" panose="05000000000000000000" pitchFamily="2" charset="2"/>
              <a:buChar char="§"/>
            </a:pPr>
            <a:r>
              <a:rPr lang="en-US" dirty="0"/>
              <a:t>affecting 60 - 80% term/preterm.  A major cause of neonatal admission</a:t>
            </a:r>
          </a:p>
          <a:p>
            <a:pPr>
              <a:buFont typeface="Wingdings" panose="05000000000000000000" pitchFamily="2" charset="2"/>
              <a:buChar char="§"/>
            </a:pPr>
            <a:r>
              <a:rPr lang="en-US" dirty="0"/>
              <a:t>Severe jaundice </a:t>
            </a:r>
            <a:r>
              <a:rPr lang="en-US" dirty="0">
                <a:latin typeface="Times New Roman" panose="02020603050405020304" pitchFamily="18" charset="0"/>
                <a:ea typeface="Calibri" panose="020F0502020204030204" pitchFamily="34" charset="0"/>
              </a:rPr>
              <a:t>(total bilirubin ≥ 20 mg/dl) </a:t>
            </a:r>
            <a:r>
              <a:rPr lang="en-US" dirty="0"/>
              <a:t>increases the risk  of ABE/Kernicterus</a:t>
            </a:r>
          </a:p>
          <a:p>
            <a:pPr lvl="1">
              <a:buFont typeface="Wingdings" panose="05000000000000000000" pitchFamily="2" charset="2"/>
              <a:buChar char="§"/>
            </a:pPr>
            <a:r>
              <a:rPr lang="en-US" sz="2000" dirty="0"/>
              <a:t>2.2-3.2% of neonatal admissions; 5-14% of neonatal mortality</a:t>
            </a:r>
          </a:p>
          <a:p>
            <a:pPr>
              <a:buFont typeface="Wingdings" panose="05000000000000000000" pitchFamily="2" charset="2"/>
              <a:buChar char="§"/>
            </a:pPr>
            <a:r>
              <a:rPr lang="en-US" dirty="0"/>
              <a:t>Phototherapy remains  a major component of care </a:t>
            </a:r>
            <a:r>
              <a:rPr lang="en-US" dirty="0" smtClean="0"/>
              <a:t>in </a:t>
            </a:r>
            <a:r>
              <a:rPr lang="en-US" dirty="0"/>
              <a:t>NNJ</a:t>
            </a:r>
          </a:p>
          <a:p>
            <a:pPr>
              <a:buFont typeface="Wingdings" panose="05000000000000000000" pitchFamily="2" charset="2"/>
              <a:buChar char="§"/>
            </a:pPr>
            <a:r>
              <a:rPr lang="en-US" dirty="0"/>
              <a:t>Provision of efficient optimal PT has been hindered in Nigeria by</a:t>
            </a:r>
          </a:p>
          <a:p>
            <a:pPr lvl="1">
              <a:buFont typeface="Wingdings" panose="05000000000000000000" pitchFamily="2" charset="2"/>
              <a:buChar char="§"/>
            </a:pPr>
            <a:r>
              <a:rPr lang="en-US" sz="2000" dirty="0"/>
              <a:t>Lack of access to PT devices capable of providing intensive PT (irradiance ≥ 30</a:t>
            </a:r>
            <a:r>
              <a:rPr lang="el-GR" sz="2000" dirty="0"/>
              <a:t>μ</a:t>
            </a:r>
            <a:r>
              <a:rPr lang="en-US" sz="2000" dirty="0"/>
              <a:t>W/cm</a:t>
            </a:r>
            <a:r>
              <a:rPr lang="en-US" sz="2000" baseline="30000" dirty="0"/>
              <a:t>2</a:t>
            </a:r>
            <a:r>
              <a:rPr lang="en-US" sz="2000" dirty="0"/>
              <a:t>/nm) </a:t>
            </a:r>
          </a:p>
          <a:p>
            <a:pPr lvl="1">
              <a:buFont typeface="Wingdings" panose="05000000000000000000" pitchFamily="2" charset="2"/>
              <a:buChar char="§"/>
            </a:pPr>
            <a:r>
              <a:rPr lang="en-US" sz="2000" dirty="0"/>
              <a:t>Unavailability of irradiance measuring devices </a:t>
            </a:r>
          </a:p>
        </p:txBody>
      </p:sp>
      <p:sp>
        <p:nvSpPr>
          <p:cNvPr id="6" name="Slide Number Placeholder 5">
            <a:extLst>
              <a:ext uri="{FF2B5EF4-FFF2-40B4-BE49-F238E27FC236}">
                <a16:creationId xmlns:a16="http://schemas.microsoft.com/office/drawing/2014/main" id="{40D27CA5-0FF7-4C02-BC92-7E7E45FA9461}"/>
              </a:ext>
            </a:extLst>
          </p:cNvPr>
          <p:cNvSpPr>
            <a:spLocks noGrp="1"/>
          </p:cNvSpPr>
          <p:nvPr>
            <p:ph type="sldNum" sz="quarter" idx="12"/>
          </p:nvPr>
        </p:nvSpPr>
        <p:spPr/>
        <p:txBody>
          <a:bodyPr/>
          <a:lstStyle/>
          <a:p>
            <a:fld id="{8CDCDF06-9A20-4B2B-94A2-A700CE84D8D3}" type="slidenum">
              <a:rPr lang="en-US" sz="1500" smtClean="0"/>
              <a:t>3</a:t>
            </a:fld>
            <a:endParaRPr lang="en-US" sz="1500" dirty="0"/>
          </a:p>
        </p:txBody>
      </p:sp>
    </p:spTree>
    <p:extLst>
      <p:ext uri="{BB962C8B-B14F-4D97-AF65-F5344CB8AC3E}">
        <p14:creationId xmlns:p14="http://schemas.microsoft.com/office/powerpoint/2010/main" val="1683793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515600" cy="6858000"/>
          </a:xfrm>
        </p:spPr>
      </p:pic>
      <p:sp>
        <p:nvSpPr>
          <p:cNvPr id="4" name="Slide Number Placeholder 3"/>
          <p:cNvSpPr>
            <a:spLocks noGrp="1"/>
          </p:cNvSpPr>
          <p:nvPr>
            <p:ph type="sldNum" sz="quarter" idx="12"/>
          </p:nvPr>
        </p:nvSpPr>
        <p:spPr/>
        <p:txBody>
          <a:bodyPr/>
          <a:lstStyle/>
          <a:p>
            <a:fld id="{8CDCDF06-9A20-4B2B-94A2-A700CE84D8D3}" type="slidenum">
              <a:rPr lang="en-US" smtClean="0"/>
              <a:t>30</a:t>
            </a:fld>
            <a:endParaRPr lang="en-US"/>
          </a:p>
        </p:txBody>
      </p:sp>
    </p:spTree>
    <p:extLst>
      <p:ext uri="{BB962C8B-B14F-4D97-AF65-F5344CB8AC3E}">
        <p14:creationId xmlns:p14="http://schemas.microsoft.com/office/powerpoint/2010/main" val="2944260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2239" y="365125"/>
            <a:ext cx="7041823" cy="6356350"/>
          </a:xfrm>
        </p:spPr>
      </p:pic>
      <p:sp>
        <p:nvSpPr>
          <p:cNvPr id="4" name="Slide Number Placeholder 3"/>
          <p:cNvSpPr>
            <a:spLocks noGrp="1"/>
          </p:cNvSpPr>
          <p:nvPr>
            <p:ph type="sldNum" sz="quarter" idx="12"/>
          </p:nvPr>
        </p:nvSpPr>
        <p:spPr/>
        <p:txBody>
          <a:bodyPr/>
          <a:lstStyle/>
          <a:p>
            <a:fld id="{8CDCDF06-9A20-4B2B-94A2-A700CE84D8D3}" type="slidenum">
              <a:rPr lang="en-US" smtClean="0"/>
              <a:t>31</a:t>
            </a:fld>
            <a:endParaRPr lang="en-US"/>
          </a:p>
        </p:txBody>
      </p:sp>
    </p:spTree>
    <p:extLst>
      <p:ext uri="{BB962C8B-B14F-4D97-AF65-F5344CB8AC3E}">
        <p14:creationId xmlns:p14="http://schemas.microsoft.com/office/powerpoint/2010/main" val="2855483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688203"/>
          </a:xfrm>
        </p:spPr>
      </p:pic>
      <p:sp>
        <p:nvSpPr>
          <p:cNvPr id="4" name="Slide Number Placeholder 3"/>
          <p:cNvSpPr>
            <a:spLocks noGrp="1"/>
          </p:cNvSpPr>
          <p:nvPr>
            <p:ph type="sldNum" sz="quarter" idx="12"/>
          </p:nvPr>
        </p:nvSpPr>
        <p:spPr/>
        <p:txBody>
          <a:bodyPr/>
          <a:lstStyle/>
          <a:p>
            <a:fld id="{8CDCDF06-9A20-4B2B-94A2-A700CE84D8D3}" type="slidenum">
              <a:rPr lang="en-US" smtClean="0"/>
              <a:t>32</a:t>
            </a:fld>
            <a:endParaRPr lang="en-US"/>
          </a:p>
        </p:txBody>
      </p:sp>
      <p:sp>
        <p:nvSpPr>
          <p:cNvPr id="6" name="TextBox 5"/>
          <p:cNvSpPr txBox="1"/>
          <p:nvPr/>
        </p:nvSpPr>
        <p:spPr>
          <a:xfrm>
            <a:off x="1325880" y="6350223"/>
            <a:ext cx="9500616" cy="246221"/>
          </a:xfrm>
          <a:prstGeom prst="rect">
            <a:avLst/>
          </a:prstGeom>
          <a:noFill/>
        </p:spPr>
        <p:txBody>
          <a:bodyPr wrap="square" rtlCol="0">
            <a:spAutoFit/>
          </a:bodyPr>
          <a:lstStyle/>
          <a:p>
            <a:r>
              <a:rPr lang="en-US" sz="1000" dirty="0"/>
              <a:t>Indian J Med Res 153, April 2021, pp 446-452 DOI: 10.4103/ijmr.IJMR_2156_18</a:t>
            </a:r>
          </a:p>
        </p:txBody>
      </p:sp>
    </p:spTree>
    <p:extLst>
      <p:ext uri="{BB962C8B-B14F-4D97-AF65-F5344CB8AC3E}">
        <p14:creationId xmlns:p14="http://schemas.microsoft.com/office/powerpoint/2010/main" val="3715480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Variation in effectiveness of a PT device under different circumstances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CDCDF06-9A20-4B2B-94A2-A700CE84D8D3}" type="slidenum">
              <a:rPr lang="en-US" smtClean="0"/>
              <a:t>33</a:t>
            </a:fld>
            <a:endParaRPr lang="en-US"/>
          </a:p>
        </p:txBody>
      </p:sp>
    </p:spTree>
    <p:extLst>
      <p:ext uri="{BB962C8B-B14F-4D97-AF65-F5344CB8AC3E}">
        <p14:creationId xmlns:p14="http://schemas.microsoft.com/office/powerpoint/2010/main" val="3515922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Variation </a:t>
            </a:r>
            <a:r>
              <a:rPr lang="en-US" b="1" dirty="0"/>
              <a:t>in effectiveness of a PT device under different circumstances</a:t>
            </a:r>
          </a:p>
        </p:txBody>
      </p:sp>
      <p:sp>
        <p:nvSpPr>
          <p:cNvPr id="3" name="Content Placeholder 2"/>
          <p:cNvSpPr>
            <a:spLocks noGrp="1"/>
          </p:cNvSpPr>
          <p:nvPr>
            <p:ph idx="1"/>
          </p:nvPr>
        </p:nvSpPr>
        <p:spPr/>
        <p:txBody>
          <a:bodyPr/>
          <a:lstStyle/>
          <a:p>
            <a:r>
              <a:rPr lang="en-US" dirty="0" smtClean="0"/>
              <a:t>Inappropriate use of the device (distance/ partial light/ )</a:t>
            </a:r>
          </a:p>
          <a:p>
            <a:r>
              <a:rPr lang="en-US" dirty="0" smtClean="0"/>
              <a:t>Fluctuating or erratic electric supply/ voltage </a:t>
            </a:r>
          </a:p>
          <a:p>
            <a:r>
              <a:rPr lang="en-US" dirty="0" smtClean="0"/>
              <a:t>Poor maintenance culture</a:t>
            </a:r>
          </a:p>
          <a:p>
            <a:r>
              <a:rPr lang="en-US" dirty="0" smtClean="0"/>
              <a:t>Use on Plexiglas or Perspex </a:t>
            </a:r>
          </a:p>
          <a:p>
            <a:r>
              <a:rPr lang="en-US" dirty="0" smtClean="0"/>
              <a:t>Position of the device</a:t>
            </a:r>
          </a:p>
          <a:p>
            <a:r>
              <a:rPr lang="en-US" dirty="0" smtClean="0"/>
              <a:t>Poor adherence to manufacturers’ user instruction (irradiance decay velocity and replacement of light)</a:t>
            </a:r>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34</a:t>
            </a:fld>
            <a:endParaRPr lang="en-US"/>
          </a:p>
        </p:txBody>
      </p:sp>
    </p:spTree>
    <p:extLst>
      <p:ext uri="{BB962C8B-B14F-4D97-AF65-F5344CB8AC3E}">
        <p14:creationId xmlns:p14="http://schemas.microsoft.com/office/powerpoint/2010/main" val="79947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CDCDF06-9A20-4B2B-94A2-A700CE84D8D3}" type="slidenum">
              <a:rPr lang="en-US" smtClean="0"/>
              <a:t>35</a:t>
            </a:fld>
            <a:endParaRPr lang="en-US"/>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33227"/>
            <a:ext cx="10515599" cy="5569323"/>
          </a:xfrm>
        </p:spPr>
      </p:pic>
      <p:sp>
        <p:nvSpPr>
          <p:cNvPr id="8" name="TextBox 7"/>
          <p:cNvSpPr txBox="1"/>
          <p:nvPr/>
        </p:nvSpPr>
        <p:spPr>
          <a:xfrm>
            <a:off x="838200" y="6140906"/>
            <a:ext cx="10325987" cy="430887"/>
          </a:xfrm>
          <a:prstGeom prst="rect">
            <a:avLst/>
          </a:prstGeom>
          <a:noFill/>
        </p:spPr>
        <p:txBody>
          <a:bodyPr wrap="square" rtlCol="0">
            <a:spAutoFit/>
          </a:bodyPr>
          <a:lstStyle/>
          <a:p>
            <a:pPr fontAlgn="base"/>
            <a:r>
              <a:rPr lang="en-US" sz="1100" dirty="0"/>
              <a:t>Santosh Kumar </a:t>
            </a:r>
            <a:r>
              <a:rPr lang="en-US" sz="1100" dirty="0" smtClean="0"/>
              <a:t>K</a:t>
            </a:r>
            <a:r>
              <a:rPr lang="en-US" sz="1100" baseline="30000" dirty="0"/>
              <a:t>,</a:t>
            </a:r>
            <a:r>
              <a:rPr lang="en-US" sz="1100" dirty="0" smtClean="0"/>
              <a:t> </a:t>
            </a:r>
            <a:r>
              <a:rPr lang="en-US" sz="1100" dirty="0" err="1"/>
              <a:t>Mangalabharathi</a:t>
            </a:r>
            <a:r>
              <a:rPr lang="en-US" sz="1100" dirty="0"/>
              <a:t> </a:t>
            </a:r>
            <a:r>
              <a:rPr lang="en-US" sz="1100" dirty="0" smtClean="0"/>
              <a:t>S, </a:t>
            </a:r>
            <a:r>
              <a:rPr lang="en-US" sz="1100" dirty="0" err="1" smtClean="0"/>
              <a:t>Kamalarathnam</a:t>
            </a:r>
            <a:r>
              <a:rPr lang="en-US" sz="1100" dirty="0" smtClean="0"/>
              <a:t> CN</a:t>
            </a:r>
            <a:r>
              <a:rPr lang="en-US" sz="1100" baseline="30000" dirty="0" smtClean="0"/>
              <a:t>,</a:t>
            </a:r>
            <a:r>
              <a:rPr lang="en-US" sz="1100" dirty="0" smtClean="0"/>
              <a:t> Evaluation </a:t>
            </a:r>
            <a:r>
              <a:rPr lang="en-US" sz="1100" dirty="0"/>
              <a:t>of Factors Affecting the Phototherapeutic Properties of Commonly Used Phototherapy Units for Treatment of Neonatal </a:t>
            </a:r>
            <a:r>
              <a:rPr lang="en-US" sz="1100" dirty="0" err="1"/>
              <a:t>Hyperbillirubinemia</a:t>
            </a:r>
            <a:r>
              <a:rPr lang="en-US" sz="1100" dirty="0"/>
              <a:t> in India”: A Descriptive Cross Sectional </a:t>
            </a:r>
            <a:r>
              <a:rPr lang="en-US" sz="1100" dirty="0" smtClean="0"/>
              <a:t>Study</a:t>
            </a:r>
            <a:r>
              <a:rPr lang="en-US" sz="1100" u="sng" dirty="0" smtClean="0"/>
              <a:t>. Progressing Aspects in pediatrics and neonatology 2018: 1;62- 8.</a:t>
            </a:r>
            <a:endParaRPr lang="en-US" sz="1100"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1047600" y="3365640"/>
              <a:ext cx="10090800" cy="127080"/>
            </p14:xfrm>
          </p:contentPart>
        </mc:Choice>
        <mc:Fallback xmlns="">
          <p:pic>
            <p:nvPicPr>
              <p:cNvPr id="9" name="Ink 8"/>
              <p:cNvPicPr/>
              <p:nvPr/>
            </p:nvPicPr>
            <p:blipFill>
              <a:blip r:embed="rId5"/>
              <a:stretch>
                <a:fillRect/>
              </a:stretch>
            </p:blipFill>
            <p:spPr>
              <a:xfrm>
                <a:off x="1031760" y="3301920"/>
                <a:ext cx="10122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1035000" y="3454560"/>
              <a:ext cx="10141200" cy="476280"/>
            </p14:xfrm>
          </p:contentPart>
        </mc:Choice>
        <mc:Fallback xmlns="">
          <p:pic>
            <p:nvPicPr>
              <p:cNvPr id="10" name="Ink 9"/>
              <p:cNvPicPr/>
              <p:nvPr/>
            </p:nvPicPr>
            <p:blipFill>
              <a:blip r:embed="rId7"/>
              <a:stretch>
                <a:fillRect/>
              </a:stretch>
            </p:blipFill>
            <p:spPr>
              <a:xfrm>
                <a:off x="1019160" y="3390840"/>
                <a:ext cx="1017324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1015920" y="3333600"/>
              <a:ext cx="10109520" cy="1276920"/>
            </p14:xfrm>
          </p:contentPart>
        </mc:Choice>
        <mc:Fallback xmlns="">
          <p:pic>
            <p:nvPicPr>
              <p:cNvPr id="11" name="Ink 10"/>
              <p:cNvPicPr/>
              <p:nvPr/>
            </p:nvPicPr>
            <p:blipFill>
              <a:blip r:embed="rId9"/>
              <a:stretch>
                <a:fillRect/>
              </a:stretch>
            </p:blipFill>
            <p:spPr>
              <a:xfrm>
                <a:off x="1000080" y="3270240"/>
                <a:ext cx="10141200" cy="140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028880" y="4800600"/>
              <a:ext cx="10160280" cy="451080"/>
            </p14:xfrm>
          </p:contentPart>
        </mc:Choice>
        <mc:Fallback xmlns="">
          <p:pic>
            <p:nvPicPr>
              <p:cNvPr id="12" name="Ink 11"/>
              <p:cNvPicPr/>
              <p:nvPr/>
            </p:nvPicPr>
            <p:blipFill>
              <a:blip r:embed="rId11"/>
              <a:stretch>
                <a:fillRect/>
              </a:stretch>
            </p:blipFill>
            <p:spPr>
              <a:xfrm>
                <a:off x="1012680" y="4737240"/>
                <a:ext cx="1019232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p14:cNvContentPartPr/>
              <p14:nvPr/>
            </p14:nvContentPartPr>
            <p14:xfrm>
              <a:off x="2006640" y="4807080"/>
              <a:ext cx="7245720" cy="140040"/>
            </p14:xfrm>
          </p:contentPart>
        </mc:Choice>
        <mc:Fallback xmlns="">
          <p:pic>
            <p:nvPicPr>
              <p:cNvPr id="3" name="Ink 2"/>
              <p:cNvPicPr/>
              <p:nvPr/>
            </p:nvPicPr>
            <p:blipFill>
              <a:blip r:embed="rId13"/>
              <a:stretch>
                <a:fillRect/>
              </a:stretch>
            </p:blipFill>
            <p:spPr>
              <a:xfrm>
                <a:off x="1990800" y="4743360"/>
                <a:ext cx="7277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p14:cNvContentPartPr/>
              <p14:nvPr/>
            </p14:nvContentPartPr>
            <p14:xfrm>
              <a:off x="2019240" y="4730760"/>
              <a:ext cx="7328160" cy="533880"/>
            </p14:xfrm>
          </p:contentPart>
        </mc:Choice>
        <mc:Fallback xmlns="">
          <p:pic>
            <p:nvPicPr>
              <p:cNvPr id="5" name="Ink 4"/>
              <p:cNvPicPr/>
              <p:nvPr/>
            </p:nvPicPr>
            <p:blipFill>
              <a:blip r:embed="rId15"/>
              <a:stretch>
                <a:fillRect/>
              </a:stretch>
            </p:blipFill>
            <p:spPr>
              <a:xfrm>
                <a:off x="2003400" y="4667400"/>
                <a:ext cx="736020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Ink 5"/>
              <p14:cNvContentPartPr/>
              <p14:nvPr/>
            </p14:nvContentPartPr>
            <p14:xfrm>
              <a:off x="1028880" y="5003640"/>
              <a:ext cx="6077160" cy="489600"/>
            </p14:xfrm>
          </p:contentPart>
        </mc:Choice>
        <mc:Fallback xmlns="">
          <p:pic>
            <p:nvPicPr>
              <p:cNvPr id="6" name="Ink 5"/>
              <p:cNvPicPr/>
              <p:nvPr/>
            </p:nvPicPr>
            <p:blipFill>
              <a:blip r:embed="rId17"/>
              <a:stretch>
                <a:fillRect/>
              </a:stretch>
            </p:blipFill>
            <p:spPr>
              <a:xfrm>
                <a:off x="1012680" y="4940280"/>
                <a:ext cx="6109200" cy="616320"/>
              </a:xfrm>
              <a:prstGeom prst="rect">
                <a:avLst/>
              </a:prstGeom>
            </p:spPr>
          </p:pic>
        </mc:Fallback>
      </mc:AlternateContent>
    </p:spTree>
    <p:extLst>
      <p:ext uri="{BB962C8B-B14F-4D97-AF65-F5344CB8AC3E}">
        <p14:creationId xmlns:p14="http://schemas.microsoft.com/office/powerpoint/2010/main" val="442446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8884"/>
          </a:xfrm>
        </p:spPr>
        <p:txBody>
          <a:bodyPr>
            <a:normAutofit fontScale="90000"/>
          </a:bodyPr>
          <a:lstStyle/>
          <a:p>
            <a:r>
              <a:rPr lang="en-US" dirty="0" smtClean="0"/>
              <a:t>Maintaining effectiveness </a:t>
            </a:r>
            <a:r>
              <a:rPr lang="en-US" dirty="0"/>
              <a:t>of phototherapy devices</a:t>
            </a:r>
            <a:br>
              <a:rPr lang="en-US" dirty="0"/>
            </a:br>
            <a:endParaRPr lang="en-US" dirty="0"/>
          </a:p>
        </p:txBody>
      </p:sp>
      <p:sp>
        <p:nvSpPr>
          <p:cNvPr id="3" name="Content Placeholder 2"/>
          <p:cNvSpPr>
            <a:spLocks noGrp="1"/>
          </p:cNvSpPr>
          <p:nvPr>
            <p:ph idx="1"/>
          </p:nvPr>
        </p:nvSpPr>
        <p:spPr>
          <a:xfrm>
            <a:off x="838200" y="1060081"/>
            <a:ext cx="10515600" cy="4351338"/>
          </a:xfrm>
        </p:spPr>
        <p:txBody>
          <a:bodyPr/>
          <a:lstStyle/>
          <a:p>
            <a:r>
              <a:rPr lang="en-US" dirty="0" smtClean="0"/>
              <a:t>Protocol availability</a:t>
            </a:r>
          </a:p>
          <a:p>
            <a:r>
              <a:rPr lang="en-US" dirty="0" smtClean="0"/>
              <a:t>Adhere to protocol on effectiveness of device</a:t>
            </a:r>
          </a:p>
          <a:p>
            <a:r>
              <a:rPr lang="en-US" dirty="0" smtClean="0"/>
              <a:t>Ensure steady electricity</a:t>
            </a:r>
          </a:p>
          <a:p>
            <a:r>
              <a:rPr lang="en-US" dirty="0" smtClean="0"/>
              <a:t>Regular measurement of irradiance</a:t>
            </a:r>
          </a:p>
          <a:p>
            <a:r>
              <a:rPr lang="en-US" dirty="0" smtClean="0"/>
              <a:t>Regular maintenance</a:t>
            </a:r>
          </a:p>
          <a:p>
            <a:pPr lvl="1"/>
            <a:r>
              <a:rPr lang="en-US" dirty="0" smtClean="0"/>
              <a:t>Regular cleaning to Remove dust from lamps</a:t>
            </a:r>
          </a:p>
          <a:p>
            <a:pPr lvl="1"/>
            <a:r>
              <a:rPr lang="en-US" dirty="0" smtClean="0"/>
              <a:t>Ensuring all bulbs are functional</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36</a:t>
            </a:fld>
            <a:endParaRPr lang="en-US"/>
          </a:p>
        </p:txBody>
      </p:sp>
    </p:spTree>
    <p:extLst>
      <p:ext uri="{BB962C8B-B14F-4D97-AF65-F5344CB8AC3E}">
        <p14:creationId xmlns:p14="http://schemas.microsoft.com/office/powerpoint/2010/main" val="1911727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measurement of irradiance</a:t>
            </a:r>
            <a:endParaRPr lang="en-US" dirty="0"/>
          </a:p>
        </p:txBody>
      </p:sp>
      <p:sp>
        <p:nvSpPr>
          <p:cNvPr id="5" name="Slide Number Placeholder 4"/>
          <p:cNvSpPr>
            <a:spLocks noGrp="1"/>
          </p:cNvSpPr>
          <p:nvPr>
            <p:ph type="sldNum" sz="quarter" idx="12"/>
          </p:nvPr>
        </p:nvSpPr>
        <p:spPr/>
        <p:txBody>
          <a:bodyPr/>
          <a:lstStyle/>
          <a:p>
            <a:fld id="{8CDCDF06-9A20-4B2B-94A2-A700CE84D8D3}" type="slidenum">
              <a:rPr lang="en-US" smtClean="0"/>
              <a:t>37</a:t>
            </a:fld>
            <a:endParaRPr lang="en-US"/>
          </a:p>
        </p:txBody>
      </p:sp>
      <p:pic>
        <p:nvPicPr>
          <p:cNvPr id="6" name="Picture Placeholder 5">
            <a:extLst>
              <a:ext uri="{FF2B5EF4-FFF2-40B4-BE49-F238E27FC236}">
                <a16:creationId xmlns:a16="http://schemas.microsoft.com/office/drawing/2014/main" id="{61197B94-9EDD-4533-8CED-C747B8D20E1A}"/>
              </a:ext>
            </a:extLst>
          </p:cNvPr>
          <p:cNvPicPr>
            <a:picLocks noGrp="1" noChangeAspect="1"/>
          </p:cNvPicPr>
          <p:nvPr>
            <p:ph type="pic" idx="1"/>
          </p:nvPr>
        </p:nvPicPr>
        <p:blipFill>
          <a:blip r:embed="rId2"/>
          <a:srcRect t="4286" b="4286"/>
          <a:stretch>
            <a:fillRect/>
          </a:stretch>
        </p:blipFill>
        <p:spPr>
          <a:xfrm>
            <a:off x="5087495" y="457201"/>
            <a:ext cx="2918821" cy="2200940"/>
          </a:xfrm>
          <a:prstGeom prst="rect">
            <a:avLst/>
          </a:prstGeom>
        </p:spPr>
      </p:pic>
      <p:pic>
        <p:nvPicPr>
          <p:cNvPr id="7" name="Content Placeholder 4">
            <a:extLst>
              <a:ext uri="{FF2B5EF4-FFF2-40B4-BE49-F238E27FC236}">
                <a16:creationId xmlns:a16="http://schemas.microsoft.com/office/drawing/2014/main" id="{73914670-3B3C-49D3-A14D-4872A98FEB4E}"/>
              </a:ext>
            </a:extLst>
          </p:cNvPr>
          <p:cNvPicPr>
            <a:picLocks noChangeAspect="1"/>
          </p:cNvPicPr>
          <p:nvPr/>
        </p:nvPicPr>
        <p:blipFill>
          <a:blip r:embed="rId3"/>
          <a:stretch>
            <a:fillRect/>
          </a:stretch>
        </p:blipFill>
        <p:spPr>
          <a:xfrm>
            <a:off x="5087495" y="2764465"/>
            <a:ext cx="3239911" cy="3104523"/>
          </a:xfrm>
          <a:prstGeom prst="rect">
            <a:avLst/>
          </a:prstGeom>
        </p:spPr>
      </p:pic>
      <p:pic>
        <p:nvPicPr>
          <p:cNvPr id="8" name="Picture 7"/>
          <p:cNvPicPr>
            <a:picLocks noChangeAspect="1"/>
          </p:cNvPicPr>
          <p:nvPr/>
        </p:nvPicPr>
        <p:blipFill>
          <a:blip r:embed="rId4"/>
          <a:stretch>
            <a:fillRect/>
          </a:stretch>
        </p:blipFill>
        <p:spPr>
          <a:xfrm>
            <a:off x="8321786" y="457200"/>
            <a:ext cx="3243353" cy="5284381"/>
          </a:xfrm>
          <a:prstGeom prst="rect">
            <a:avLst/>
          </a:prstGeom>
        </p:spPr>
      </p:pic>
      <p:pic>
        <p:nvPicPr>
          <p:cNvPr id="10" name="Picture 9"/>
          <p:cNvPicPr>
            <a:picLocks noChangeAspect="1"/>
          </p:cNvPicPr>
          <p:nvPr/>
        </p:nvPicPr>
        <p:blipFill>
          <a:blip r:embed="rId5"/>
          <a:stretch>
            <a:fillRect/>
          </a:stretch>
        </p:blipFill>
        <p:spPr>
          <a:xfrm>
            <a:off x="839788" y="2179675"/>
            <a:ext cx="3932237" cy="3238500"/>
          </a:xfrm>
          <a:prstGeom prst="rect">
            <a:avLst/>
          </a:prstGeom>
        </p:spPr>
      </p:pic>
    </p:spTree>
    <p:extLst>
      <p:ext uri="{BB962C8B-B14F-4D97-AF65-F5344CB8AC3E}">
        <p14:creationId xmlns:p14="http://schemas.microsoft.com/office/powerpoint/2010/main" val="3879955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Available guidelines</a:t>
            </a:r>
            <a:endParaRPr lang="en-US" dirty="0"/>
          </a:p>
        </p:txBody>
      </p:sp>
      <p:sp>
        <p:nvSpPr>
          <p:cNvPr id="3" name="Text Placeholder 2"/>
          <p:cNvSpPr>
            <a:spLocks noGrp="1"/>
          </p:cNvSpPr>
          <p:nvPr>
            <p:ph type="body" idx="1"/>
          </p:nvPr>
        </p:nvSpPr>
        <p:spPr/>
        <p:txBody>
          <a:bodyPr/>
          <a:lstStyle/>
          <a:p>
            <a:r>
              <a:rPr lang="en-US" b="1" dirty="0"/>
              <a:t>Term VS preterm</a:t>
            </a:r>
          </a:p>
          <a:p>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38</a:t>
            </a:fld>
            <a:endParaRPr lang="en-US"/>
          </a:p>
        </p:txBody>
      </p:sp>
    </p:spTree>
    <p:extLst>
      <p:ext uri="{BB962C8B-B14F-4D97-AF65-F5344CB8AC3E}">
        <p14:creationId xmlns:p14="http://schemas.microsoft.com/office/powerpoint/2010/main" val="738506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 babies </a:t>
            </a:r>
            <a:r>
              <a:rPr lang="en-US" b="1" dirty="0"/>
              <a:t>and near term/ late preterm babies</a:t>
            </a:r>
          </a:p>
        </p:txBody>
      </p:sp>
      <p:sp>
        <p:nvSpPr>
          <p:cNvPr id="3" name="Content Placeholder 2"/>
          <p:cNvSpPr>
            <a:spLocks noGrp="1"/>
          </p:cNvSpPr>
          <p:nvPr>
            <p:ph idx="1"/>
          </p:nvPr>
        </p:nvSpPr>
        <p:spPr/>
        <p:txBody>
          <a:bodyPr/>
          <a:lstStyle/>
          <a:p>
            <a:r>
              <a:rPr lang="en-US" dirty="0" smtClean="0"/>
              <a:t>The AAP 2004 guideline and the 2022 revised guideline</a:t>
            </a:r>
            <a:r>
              <a:rPr lang="en-US" dirty="0"/>
              <a:t> </a:t>
            </a:r>
            <a:endParaRPr lang="en-US" dirty="0" smtClean="0"/>
          </a:p>
          <a:p>
            <a:pPr lvl="1"/>
            <a:r>
              <a:rPr lang="en-US" dirty="0" smtClean="0"/>
              <a:t>Recognizes conciseness of care protocol and system</a:t>
            </a:r>
          </a:p>
          <a:p>
            <a:pPr lvl="1"/>
            <a:r>
              <a:rPr lang="en-US" dirty="0" smtClean="0"/>
              <a:t>Rightly and correctly cautions the usefulness of the guideline in resource- constrained settings</a:t>
            </a:r>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39</a:t>
            </a:fld>
            <a:endParaRPr lang="en-US"/>
          </a:p>
        </p:txBody>
      </p:sp>
    </p:spTree>
    <p:extLst>
      <p:ext uri="{BB962C8B-B14F-4D97-AF65-F5344CB8AC3E}">
        <p14:creationId xmlns:p14="http://schemas.microsoft.com/office/powerpoint/2010/main" val="2791522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Case scenario</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i="1" dirty="0" smtClean="0">
                <a:effectLst>
                  <a:outerShdw blurRad="38100" dist="38100" dir="2700000" algn="tl">
                    <a:srgbClr val="000000">
                      <a:alpha val="43137"/>
                    </a:srgbClr>
                  </a:outerShdw>
                </a:effectLst>
              </a:rPr>
              <a:t>While on call in the neonatal unit of your hospital you received a referred 5 days old baby boy who was earlier admitted since the 2</a:t>
            </a:r>
            <a:r>
              <a:rPr lang="en-US" i="1" baseline="30000" dirty="0" smtClean="0">
                <a:effectLst>
                  <a:outerShdw blurRad="38100" dist="38100" dir="2700000" algn="tl">
                    <a:srgbClr val="000000">
                      <a:alpha val="43137"/>
                    </a:srgbClr>
                  </a:outerShdw>
                </a:effectLst>
              </a:rPr>
              <a:t>nd</a:t>
            </a:r>
            <a:r>
              <a:rPr lang="en-US" i="1" dirty="0" smtClean="0">
                <a:effectLst>
                  <a:outerShdw blurRad="38100" dist="38100" dir="2700000" algn="tl">
                    <a:srgbClr val="000000">
                      <a:alpha val="43137"/>
                    </a:srgbClr>
                  </a:outerShdw>
                </a:effectLst>
              </a:rPr>
              <a:t> day of life when he was presented with history of fever from the first day of life and jaundice noticed at admission in the referring facility. He was referred to you for expert and further management due to progression of jaundice despite being on antibiotics and phototherapy for 3 days and has now developed newer features including, poor feeding, poor activity and abnormal posturing.   </a:t>
            </a:r>
            <a:endParaRPr lang="en-US"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CDCDF06-9A20-4B2B-94A2-A700CE84D8D3}" type="slidenum">
              <a:rPr lang="en-US" smtClean="0"/>
              <a:t>4</a:t>
            </a:fld>
            <a:endParaRPr lang="en-US"/>
          </a:p>
        </p:txBody>
      </p:sp>
    </p:spTree>
    <p:extLst>
      <p:ext uri="{BB962C8B-B14F-4D97-AF65-F5344CB8AC3E}">
        <p14:creationId xmlns:p14="http://schemas.microsoft.com/office/powerpoint/2010/main" val="689477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Preterm neonatal jaundice</a:t>
            </a:r>
            <a:endParaRPr lang="en-US" b="1" dirty="0"/>
          </a:p>
        </p:txBody>
      </p:sp>
      <p:sp>
        <p:nvSpPr>
          <p:cNvPr id="3" name="Content Placeholder 2"/>
          <p:cNvSpPr>
            <a:spLocks noGrp="1"/>
          </p:cNvSpPr>
          <p:nvPr>
            <p:ph idx="1"/>
          </p:nvPr>
        </p:nvSpPr>
        <p:spPr/>
        <p:txBody>
          <a:bodyPr/>
          <a:lstStyle/>
          <a:p>
            <a:r>
              <a:rPr lang="en-US" dirty="0"/>
              <a:t>No evidence-based guidelines are available on the indication for phototherapy in premature infants less than 35 weeks’ </a:t>
            </a:r>
            <a:r>
              <a:rPr lang="en-US" dirty="0" smtClean="0"/>
              <a:t>gestation,</a:t>
            </a:r>
          </a:p>
          <a:p>
            <a:r>
              <a:rPr lang="en-US" dirty="0" smtClean="0"/>
              <a:t>Several protocol exist </a:t>
            </a:r>
          </a:p>
          <a:p>
            <a:pPr lvl="1"/>
            <a:r>
              <a:rPr lang="en-US" dirty="0" smtClean="0"/>
              <a:t>A </a:t>
            </a:r>
            <a:r>
              <a:rPr lang="en-US" dirty="0"/>
              <a:t>commonly used rule of </a:t>
            </a:r>
            <a:r>
              <a:rPr lang="en-US" dirty="0" smtClean="0"/>
              <a:t>thumb </a:t>
            </a:r>
            <a:r>
              <a:rPr lang="en-US" dirty="0"/>
              <a:t>is to start phototherapy when the total serum bilirubin level is greater than 5 times the birth weight. </a:t>
            </a:r>
          </a:p>
          <a:p>
            <a:pPr lvl="2"/>
            <a:r>
              <a:rPr lang="en-US" dirty="0" smtClean="0"/>
              <a:t>For a </a:t>
            </a:r>
            <a:r>
              <a:rPr lang="en-US" dirty="0"/>
              <a:t>1-kg </a:t>
            </a:r>
            <a:r>
              <a:rPr lang="en-US" dirty="0" smtClean="0"/>
              <a:t>and 1.5 kg neonates, </a:t>
            </a:r>
            <a:r>
              <a:rPr lang="en-US" dirty="0"/>
              <a:t>phototherapy is started at a bilirubin level of 5 </a:t>
            </a:r>
            <a:r>
              <a:rPr lang="en-US" dirty="0" smtClean="0"/>
              <a:t>and 7.5 mg/</a:t>
            </a:r>
            <a:r>
              <a:rPr lang="en-US" dirty="0" err="1" smtClean="0"/>
              <a:t>dL</a:t>
            </a:r>
            <a:r>
              <a:rPr lang="en-US" dirty="0" smtClean="0"/>
              <a:t> respectively </a:t>
            </a:r>
          </a:p>
          <a:p>
            <a:pPr lvl="2"/>
            <a:r>
              <a:rPr lang="en-US" dirty="0"/>
              <a:t>B</a:t>
            </a:r>
            <a:r>
              <a:rPr lang="en-US" dirty="0" smtClean="0"/>
              <a:t>ilirubin BW index </a:t>
            </a:r>
          </a:p>
          <a:p>
            <a:pPr lvl="2"/>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40</a:t>
            </a:fld>
            <a:endParaRPr lang="en-US"/>
          </a:p>
        </p:txBody>
      </p:sp>
    </p:spTree>
    <p:extLst>
      <p:ext uri="{BB962C8B-B14F-4D97-AF65-F5344CB8AC3E}">
        <p14:creationId xmlns:p14="http://schemas.microsoft.com/office/powerpoint/2010/main" val="2888357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753139" y="1389690"/>
            <a:ext cx="10515600" cy="4351338"/>
          </a:xfrm>
        </p:spPr>
        <p:txBody>
          <a:bodyPr>
            <a:normAutofit fontScale="92500" lnSpcReduction="10000"/>
          </a:bodyPr>
          <a:lstStyle/>
          <a:p>
            <a:pPr marL="0" indent="0">
              <a:buNone/>
            </a:pPr>
            <a:r>
              <a:rPr lang="en-US" b="1" dirty="0" smtClean="0"/>
              <a:t>Summary </a:t>
            </a:r>
          </a:p>
          <a:p>
            <a:pPr marL="0" indent="0">
              <a:buNone/>
            </a:pPr>
            <a:r>
              <a:rPr lang="en-US" dirty="0" smtClean="0"/>
              <a:t>Towards </a:t>
            </a:r>
            <a:r>
              <a:rPr lang="en-US" dirty="0"/>
              <a:t>achieving efficient Phototherapy </a:t>
            </a:r>
          </a:p>
          <a:p>
            <a:pPr lvl="0">
              <a:buFont typeface="Wingdings" panose="05000000000000000000" pitchFamily="2" charset="2"/>
              <a:buChar char="§"/>
            </a:pPr>
            <a:r>
              <a:rPr lang="en-US" dirty="0" smtClean="0"/>
              <a:t>Devices </a:t>
            </a:r>
            <a:r>
              <a:rPr lang="en-US" dirty="0"/>
              <a:t>for PT should be adjustable to vary distance</a:t>
            </a:r>
          </a:p>
          <a:p>
            <a:pPr lvl="0">
              <a:buFont typeface="Wingdings" panose="05000000000000000000" pitchFamily="2" charset="2"/>
              <a:buChar char="§"/>
            </a:pPr>
            <a:r>
              <a:rPr lang="en-US" dirty="0"/>
              <a:t>Distance of PT should be that which limits complication to the minutest while guaranteeing optimum PT and </a:t>
            </a:r>
            <a:r>
              <a:rPr lang="en-US" dirty="0" smtClean="0"/>
              <a:t>care (including observation/ monitoring)</a:t>
            </a:r>
            <a:endParaRPr lang="en-US" dirty="0"/>
          </a:p>
          <a:p>
            <a:pPr lvl="0">
              <a:buFont typeface="Wingdings" panose="05000000000000000000" pitchFamily="2" charset="2"/>
              <a:buChar char="§"/>
            </a:pPr>
            <a:r>
              <a:rPr lang="en-US" dirty="0"/>
              <a:t>Devices should use light source in the optimal wavelength </a:t>
            </a:r>
            <a:r>
              <a:rPr lang="en-US" dirty="0" smtClean="0"/>
              <a:t>(475± 15 </a:t>
            </a:r>
            <a:r>
              <a:rPr lang="en-US" dirty="0"/>
              <a:t>nm) such as special blue </a:t>
            </a:r>
            <a:r>
              <a:rPr lang="en-US" dirty="0" smtClean="0"/>
              <a:t>FL or </a:t>
            </a:r>
            <a:r>
              <a:rPr lang="en-US" dirty="0"/>
              <a:t>LED lamps </a:t>
            </a:r>
          </a:p>
          <a:p>
            <a:pPr lvl="0">
              <a:buFont typeface="Wingdings" panose="05000000000000000000" pitchFamily="2" charset="2"/>
              <a:buChar char="§"/>
            </a:pPr>
            <a:r>
              <a:rPr lang="en-US" dirty="0"/>
              <a:t>The culture of measuring the irradiance of devices for optimal PT just as prescription should be adopted</a:t>
            </a:r>
            <a:r>
              <a:rPr lang="en-US" dirty="0" smtClean="0"/>
              <a:t>.</a:t>
            </a:r>
          </a:p>
          <a:p>
            <a:pPr lvl="0">
              <a:buFont typeface="Wingdings" panose="05000000000000000000" pitchFamily="2" charset="2"/>
              <a:buChar char="§"/>
            </a:pPr>
            <a:r>
              <a:rPr lang="en-US" dirty="0" smtClean="0"/>
              <a:t>Use of devices and maintenance should follow manufacturer’s user guide</a:t>
            </a:r>
            <a:endParaRPr lang="en-US" dirty="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41</a:t>
            </a:fld>
            <a:endParaRPr lang="en-US"/>
          </a:p>
        </p:txBody>
      </p:sp>
    </p:spTree>
    <p:extLst>
      <p:ext uri="{BB962C8B-B14F-4D97-AF65-F5344CB8AC3E}">
        <p14:creationId xmlns:p14="http://schemas.microsoft.com/office/powerpoint/2010/main" val="2409878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B3F5-E394-4C8B-AA18-028CB560E894}"/>
              </a:ext>
            </a:extLst>
          </p:cNvPr>
          <p:cNvSpPr>
            <a:spLocks noGrp="1"/>
          </p:cNvSpPr>
          <p:nvPr>
            <p:ph type="title"/>
          </p:nvPr>
        </p:nvSpPr>
        <p:spPr/>
        <p:txBody>
          <a:bodyPr/>
          <a:lstStyle/>
          <a:p>
            <a:r>
              <a:rPr lang="en-US" dirty="0" smtClean="0"/>
              <a:t>More Readings: </a:t>
            </a:r>
            <a:endParaRPr lang="en-US" dirty="0"/>
          </a:p>
        </p:txBody>
      </p:sp>
      <p:sp>
        <p:nvSpPr>
          <p:cNvPr id="3" name="Content Placeholder 2">
            <a:extLst>
              <a:ext uri="{FF2B5EF4-FFF2-40B4-BE49-F238E27FC236}">
                <a16:creationId xmlns:a16="http://schemas.microsoft.com/office/drawing/2014/main" id="{832E8A49-63BD-4C31-96B4-1E69F81C12A3}"/>
              </a:ext>
            </a:extLst>
          </p:cNvPr>
          <p:cNvSpPr>
            <a:spLocks noGrp="1"/>
          </p:cNvSpPr>
          <p:nvPr>
            <p:ph idx="1"/>
          </p:nvPr>
        </p:nvSpPr>
        <p:spPr/>
        <p:txBody>
          <a:bodyPr>
            <a:normAutofit/>
          </a:bodyPr>
          <a:lstStyle/>
          <a:p>
            <a:pPr marL="342900" indent="-342900">
              <a:buFont typeface="+mj-lt"/>
              <a:buAutoNum type="arabicPeriod"/>
            </a:pPr>
            <a:r>
              <a:rPr lang="en-US" sz="1800" dirty="0" smtClean="0"/>
              <a:t>AR </a:t>
            </a:r>
            <a:r>
              <a:rPr lang="en-US" sz="1800" dirty="0"/>
              <a:t>Borden, KM </a:t>
            </a:r>
            <a:r>
              <a:rPr lang="en-US" sz="1800" dirty="0" err="1"/>
              <a:t>Satrom</a:t>
            </a:r>
            <a:r>
              <a:rPr lang="en-US" sz="1800" dirty="0"/>
              <a:t>, P </a:t>
            </a:r>
            <a:r>
              <a:rPr lang="en-US" sz="1800" dirty="0" err="1"/>
              <a:t>Wratkowski</a:t>
            </a:r>
            <a:r>
              <a:rPr lang="en-US" sz="1800" dirty="0"/>
              <a:t>, TN George, CA </a:t>
            </a:r>
            <a:r>
              <a:rPr lang="en-US" sz="1800" dirty="0" err="1"/>
              <a:t>Adkisson</a:t>
            </a:r>
            <a:r>
              <a:rPr lang="en-US" sz="1800" dirty="0"/>
              <a:t>, HJ </a:t>
            </a:r>
            <a:r>
              <a:rPr lang="en-US" sz="1800" dirty="0" err="1"/>
              <a:t>Vreman</a:t>
            </a:r>
            <a:r>
              <a:rPr lang="en-US" sz="1800" dirty="0"/>
              <a:t>, AP Johnson, KJ Nichols, TM </a:t>
            </a:r>
            <a:r>
              <a:rPr lang="en-US" sz="1800" dirty="0" err="1"/>
              <a:t>Slusher</a:t>
            </a:r>
            <a:r>
              <a:rPr lang="en-US" sz="1800" dirty="0"/>
              <a:t>. Variation in the </a:t>
            </a:r>
            <a:r>
              <a:rPr lang="en-US" sz="1800" dirty="0" smtClean="0"/>
              <a:t> Phototherapy </a:t>
            </a:r>
            <a:r>
              <a:rPr lang="en-US" sz="1800" dirty="0"/>
              <a:t>Practices and Irradiance of Devices in a Major Metropolitan Area. Neonatology. 2018; 113(3): 269–274. doi:10.1159/000485369. </a:t>
            </a:r>
          </a:p>
          <a:p>
            <a:pPr marL="342900" indent="-342900">
              <a:buAutoNum type="arabicPeriod" startAt="2"/>
            </a:pPr>
            <a:r>
              <a:rPr lang="en-US" sz="1800" dirty="0" smtClean="0"/>
              <a:t>I </a:t>
            </a:r>
            <a:r>
              <a:rPr lang="en-US" sz="1800" dirty="0"/>
              <a:t>Abdulkadir, NM </a:t>
            </a:r>
            <a:r>
              <a:rPr lang="en-US" sz="1800" dirty="0" err="1"/>
              <a:t>Adebiyi</a:t>
            </a:r>
            <a:r>
              <a:rPr lang="en-US" sz="1800" dirty="0"/>
              <a:t>, G </a:t>
            </a:r>
            <a:r>
              <a:rPr lang="en-US" sz="1800" dirty="0" err="1"/>
              <a:t>Adeoye</a:t>
            </a:r>
            <a:r>
              <a:rPr lang="en-US" sz="1800" dirty="0"/>
              <a:t>, </a:t>
            </a:r>
            <a:r>
              <a:rPr lang="en-US" sz="1800" dirty="0" err="1"/>
              <a:t>WNOgala</a:t>
            </a:r>
            <a:r>
              <a:rPr lang="en-US" sz="1800" dirty="0"/>
              <a:t>. An evaluation of phototherapy services in newborn units in Kaduna State Nigeria. Niger J </a:t>
            </a:r>
            <a:r>
              <a:rPr lang="en-US" sz="1800" dirty="0" err="1"/>
              <a:t>Paediatr</a:t>
            </a:r>
            <a:r>
              <a:rPr lang="en-US" sz="1800" dirty="0"/>
              <a:t> 2018; 45 (2): 76 –80. </a:t>
            </a:r>
            <a:endParaRPr lang="en-US" sz="1800" dirty="0" smtClean="0"/>
          </a:p>
          <a:p>
            <a:pPr marL="342900" indent="-342900">
              <a:buAutoNum type="arabicPeriod" startAt="2"/>
            </a:pPr>
            <a:r>
              <a:rPr lang="en-US" sz="1800" dirty="0" smtClean="0"/>
              <a:t> </a:t>
            </a:r>
            <a:r>
              <a:rPr lang="en-US" sz="1800" dirty="0"/>
              <a:t>Benjamin K. Cline, Hendrik J. </a:t>
            </a:r>
            <a:r>
              <a:rPr lang="en-US" sz="1800" dirty="0" err="1"/>
              <a:t>Vreman</a:t>
            </a:r>
            <a:r>
              <a:rPr lang="en-US" sz="1800" dirty="0"/>
              <a:t>, Kelly Faber, Hannah Lou, Krista M. Donaldson, Emmanuel </a:t>
            </a:r>
            <a:r>
              <a:rPr lang="en-US" sz="1800" dirty="0" err="1"/>
              <a:t>Amuabunosi</a:t>
            </a:r>
            <a:r>
              <a:rPr lang="en-US" sz="1800" dirty="0"/>
              <a:t>, Gabriel </a:t>
            </a:r>
            <a:r>
              <a:rPr lang="en-US" sz="1800" dirty="0" err="1"/>
              <a:t>Ofovwe</a:t>
            </a:r>
            <a:r>
              <a:rPr lang="en-US" sz="1800" dirty="0"/>
              <a:t>, Vinod K. </a:t>
            </a:r>
            <a:r>
              <a:rPr lang="en-US" sz="1800" dirty="0" err="1"/>
              <a:t>Bhutani</a:t>
            </a:r>
            <a:r>
              <a:rPr lang="en-US" sz="1800" dirty="0"/>
              <a:t>, </a:t>
            </a:r>
            <a:r>
              <a:rPr lang="en-US" sz="1800" dirty="0" err="1"/>
              <a:t>Bolajoko</a:t>
            </a:r>
            <a:r>
              <a:rPr lang="en-US" sz="1800" dirty="0"/>
              <a:t> O. </a:t>
            </a:r>
            <a:r>
              <a:rPr lang="en-US" sz="1800" dirty="0" err="1"/>
              <a:t>Olusanya</a:t>
            </a:r>
            <a:r>
              <a:rPr lang="en-US" sz="1800" dirty="0"/>
              <a:t>, Tina M. </a:t>
            </a:r>
            <a:r>
              <a:rPr lang="en-US" sz="1800" dirty="0" err="1"/>
              <a:t>Slusher</a:t>
            </a:r>
            <a:r>
              <a:rPr lang="en-US" sz="1800" dirty="0"/>
              <a:t>. Phototherapy Device Effectiveness in Nigeria: Irradiance Assessment and Potential for Improvement. Journal of Tropical Pediatrics 2013: 59;321- 5.  </a:t>
            </a:r>
          </a:p>
          <a:p>
            <a:pPr marL="514350" indent="-514350">
              <a:buAutoNum type="arabicPeriod"/>
            </a:pPr>
            <a:endParaRPr lang="en-US" sz="1700" dirty="0" smtClean="0"/>
          </a:p>
          <a:p>
            <a:pPr marL="514350" indent="-514350">
              <a:buAutoNum type="arabicPeriod"/>
            </a:pPr>
            <a:endParaRPr lang="en-US" sz="1700" dirty="0"/>
          </a:p>
          <a:p>
            <a:pPr marL="514350" indent="-514350">
              <a:buFont typeface="Arial" panose="020B0604020202020204" pitchFamily="34" charset="0"/>
              <a:buAutoNum type="arabicPeriod"/>
            </a:pPr>
            <a:endParaRPr lang="en-US" sz="1700" dirty="0"/>
          </a:p>
          <a:p>
            <a:pPr marL="514350" indent="-514350">
              <a:buAutoNum type="arabicPeriod"/>
            </a:pPr>
            <a:endParaRPr lang="en-US" sz="1700" dirty="0"/>
          </a:p>
        </p:txBody>
      </p:sp>
      <p:sp>
        <p:nvSpPr>
          <p:cNvPr id="6" name="Slide Number Placeholder 5">
            <a:extLst>
              <a:ext uri="{FF2B5EF4-FFF2-40B4-BE49-F238E27FC236}">
                <a16:creationId xmlns:a16="http://schemas.microsoft.com/office/drawing/2014/main" id="{D6B3061F-286E-40BB-94BD-DA080894E2AA}"/>
              </a:ext>
            </a:extLst>
          </p:cNvPr>
          <p:cNvSpPr>
            <a:spLocks noGrp="1"/>
          </p:cNvSpPr>
          <p:nvPr>
            <p:ph type="sldNum" sz="quarter" idx="12"/>
          </p:nvPr>
        </p:nvSpPr>
        <p:spPr/>
        <p:txBody>
          <a:bodyPr/>
          <a:lstStyle/>
          <a:p>
            <a:fld id="{8CDCDF06-9A20-4B2B-94A2-A700CE84D8D3}" type="slidenum">
              <a:rPr lang="en-US" smtClean="0"/>
              <a:t>42</a:t>
            </a:fld>
            <a:endParaRPr lang="en-US" dirty="0"/>
          </a:p>
        </p:txBody>
      </p:sp>
    </p:spTree>
    <p:extLst>
      <p:ext uri="{BB962C8B-B14F-4D97-AF65-F5344CB8AC3E}">
        <p14:creationId xmlns:p14="http://schemas.microsoft.com/office/powerpoint/2010/main" val="774190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43</a:t>
            </a:fld>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1509823"/>
            <a:ext cx="10521950" cy="5050465"/>
          </a:xfrm>
          <a:prstGeom prst="rect">
            <a:avLst/>
          </a:prstGeom>
        </p:spPr>
      </p:pic>
    </p:spTree>
    <p:extLst>
      <p:ext uri="{BB962C8B-B14F-4D97-AF65-F5344CB8AC3E}">
        <p14:creationId xmlns:p14="http://schemas.microsoft.com/office/powerpoint/2010/main" val="4226934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Phototherapy set up at the referring facility</a:t>
            </a:r>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5</a:t>
            </a:fld>
            <a:endParaRPr lang="en-US"/>
          </a:p>
        </p:txBody>
      </p:sp>
      <p:pic>
        <p:nvPicPr>
          <p:cNvPr id="5" name="Picture Placeholder 6">
            <a:extLst>
              <a:ext uri="{FF2B5EF4-FFF2-40B4-BE49-F238E27FC236}">
                <a16:creationId xmlns:a16="http://schemas.microsoft.com/office/drawing/2014/main" id="{EFC51C77-1544-463B-B83D-E9B5BF0F89C5}"/>
              </a:ext>
            </a:extLst>
          </p:cNvPr>
          <p:cNvPicPr>
            <a:picLocks noGrp="1" noChangeAspect="1"/>
          </p:cNvPicPr>
          <p:nvPr>
            <p:ph idx="1"/>
          </p:nvPr>
        </p:nvPicPr>
        <p:blipFill>
          <a:blip r:embed="rId2"/>
          <a:srcRect t="9876" b="9876"/>
          <a:stretch>
            <a:fillRect/>
          </a:stretch>
        </p:blipFill>
        <p:spPr>
          <a:xfrm>
            <a:off x="3782080" y="1925997"/>
            <a:ext cx="4403250" cy="3476826"/>
          </a:xfrm>
          <a:prstGeom prst="rect">
            <a:avLst/>
          </a:prstGeom>
        </p:spPr>
      </p:pic>
    </p:spTree>
    <p:extLst>
      <p:ext uri="{BB962C8B-B14F-4D97-AF65-F5344CB8AC3E}">
        <p14:creationId xmlns:p14="http://schemas.microsoft.com/office/powerpoint/2010/main" val="1140091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297712"/>
            <a:ext cx="3882656" cy="1445363"/>
          </a:xfrm>
          <a:prstGeom prst="rect">
            <a:avLst/>
          </a:prstGeom>
        </p:spPr>
      </p:pic>
      <p:pic>
        <p:nvPicPr>
          <p:cNvPr id="7" name="Content Placeholder 6"/>
          <p:cNvPicPr>
            <a:picLocks noGrp="1" noChangeAspect="1"/>
          </p:cNvPicPr>
          <p:nvPr>
            <p:ph sz="half" idx="1"/>
          </p:nvPr>
        </p:nvPicPr>
        <p:blipFill>
          <a:blip r:embed="rId3"/>
          <a:stretch>
            <a:fillRect/>
          </a:stretch>
        </p:blipFill>
        <p:spPr>
          <a:xfrm>
            <a:off x="838200" y="1743075"/>
            <a:ext cx="4520609" cy="4433888"/>
          </a:xfrm>
          <a:prstGeom prst="rect">
            <a:avLst/>
          </a:prstGeom>
        </p:spPr>
      </p:pic>
      <p:sp>
        <p:nvSpPr>
          <p:cNvPr id="4" name="Content Placeholder 3"/>
          <p:cNvSpPr>
            <a:spLocks noGrp="1"/>
          </p:cNvSpPr>
          <p:nvPr>
            <p:ph sz="half" idx="2"/>
          </p:nvPr>
        </p:nvSpPr>
        <p:spPr>
          <a:xfrm>
            <a:off x="5114261" y="1573619"/>
            <a:ext cx="6634716" cy="4603344"/>
          </a:xfrm>
        </p:spPr>
        <p:txBody>
          <a:bodyPr>
            <a:normAutofit/>
          </a:bodyPr>
          <a:lstStyle/>
          <a:p>
            <a:pPr>
              <a:buFont typeface="Wingdings" panose="05000000000000000000" pitchFamily="2" charset="2"/>
              <a:buChar char="§"/>
            </a:pPr>
            <a:r>
              <a:rPr lang="en-US" sz="4000" dirty="0" smtClean="0">
                <a:effectLst>
                  <a:outerShdw blurRad="38100" dist="38100" dir="2700000" algn="tl">
                    <a:srgbClr val="000000">
                      <a:alpha val="43137"/>
                    </a:srgbClr>
                  </a:outerShdw>
                </a:effectLst>
              </a:rPr>
              <a:t>Ineffective </a:t>
            </a:r>
            <a:r>
              <a:rPr lang="en-US" sz="4000" dirty="0">
                <a:effectLst>
                  <a:outerShdw blurRad="38100" dist="38100" dir="2700000" algn="tl">
                    <a:srgbClr val="000000">
                      <a:alpha val="43137"/>
                    </a:srgbClr>
                  </a:outerShdw>
                </a:effectLst>
              </a:rPr>
              <a:t>phototherapy</a:t>
            </a:r>
          </a:p>
          <a:p>
            <a:pPr>
              <a:buFont typeface="Wingdings" panose="05000000000000000000" pitchFamily="2" charset="2"/>
              <a:buChar char="§"/>
            </a:pPr>
            <a:endParaRPr lang="en-US" dirty="0" smtClean="0"/>
          </a:p>
          <a:p>
            <a:pPr>
              <a:buFont typeface="Wingdings" panose="05000000000000000000" pitchFamily="2" charset="2"/>
              <a:buChar char="§"/>
            </a:pPr>
            <a:r>
              <a:rPr lang="en-US" sz="4000" dirty="0" smtClean="0">
                <a:effectLst>
                  <a:outerShdw blurRad="38100" dist="38100" dir="2700000" algn="tl">
                    <a:srgbClr val="000000">
                      <a:alpha val="43137"/>
                    </a:srgbClr>
                  </a:outerShdw>
                </a:effectLst>
              </a:rPr>
              <a:t>Poor </a:t>
            </a:r>
            <a:r>
              <a:rPr lang="en-US" sz="4000" dirty="0">
                <a:effectLst>
                  <a:outerShdw blurRad="38100" dist="38100" dir="2700000" algn="tl">
                    <a:srgbClr val="000000">
                      <a:alpha val="43137"/>
                    </a:srgbClr>
                  </a:outerShdw>
                </a:effectLst>
              </a:rPr>
              <a:t>to no </a:t>
            </a:r>
            <a:r>
              <a:rPr lang="en-US" sz="4000" dirty="0" smtClean="0">
                <a:effectLst>
                  <a:outerShdw blurRad="38100" dist="38100" dir="2700000" algn="tl">
                    <a:srgbClr val="000000">
                      <a:alpha val="43137"/>
                    </a:srgbClr>
                  </a:outerShdw>
                </a:effectLst>
              </a:rPr>
              <a:t>efficacy therapy</a:t>
            </a:r>
          </a:p>
          <a:p>
            <a:pPr>
              <a:buFont typeface="Wingdings" panose="05000000000000000000" pitchFamily="2" charset="2"/>
              <a:buChar char="§"/>
            </a:pPr>
            <a:endParaRPr lang="en-US" sz="4000" dirty="0" smtClean="0">
              <a:effectLst>
                <a:outerShdw blurRad="38100" dist="38100" dir="2700000" algn="tl">
                  <a:srgbClr val="000000">
                    <a:alpha val="43137"/>
                  </a:srgbClr>
                </a:outerShdw>
              </a:effectLst>
            </a:endParaRPr>
          </a:p>
          <a:p>
            <a:pPr>
              <a:buFont typeface="Wingdings" panose="05000000000000000000" pitchFamily="2" charset="2"/>
              <a:buChar char="§"/>
            </a:pPr>
            <a:r>
              <a:rPr lang="en-US" sz="4000" dirty="0" smtClean="0">
                <a:effectLst>
                  <a:outerShdw blurRad="38100" dist="38100" dir="2700000" algn="tl">
                    <a:srgbClr val="000000">
                      <a:alpha val="43137"/>
                    </a:srgbClr>
                  </a:outerShdw>
                </a:effectLst>
              </a:rPr>
              <a:t>Not just doing ‘phototherapy’ but actually doing phototherapy </a:t>
            </a:r>
            <a:endParaRPr lang="en-US" sz="4000" dirty="0">
              <a:effectLst>
                <a:outerShdw blurRad="38100" dist="38100" dir="2700000" algn="tl">
                  <a:srgbClr val="000000">
                    <a:alpha val="43137"/>
                  </a:srgbClr>
                </a:outerShdw>
              </a:effectLst>
            </a:endParaRPr>
          </a:p>
          <a:p>
            <a:pPr>
              <a:buFont typeface="Wingdings" panose="05000000000000000000" pitchFamily="2" charset="2"/>
              <a:buChar char="§"/>
            </a:pPr>
            <a:endParaRPr lang="en-US" sz="4000"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8CDCDF06-9A20-4B2B-94A2-A700CE84D8D3}" type="slidenum">
              <a:rPr lang="en-US" smtClean="0"/>
              <a:t>6</a:t>
            </a:fld>
            <a:endParaRPr lang="en-US"/>
          </a:p>
        </p:txBody>
      </p:sp>
    </p:spTree>
    <p:extLst>
      <p:ext uri="{BB962C8B-B14F-4D97-AF65-F5344CB8AC3E}">
        <p14:creationId xmlns:p14="http://schemas.microsoft.com/office/powerpoint/2010/main" val="4234683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834"/>
            <a:ext cx="10515600" cy="1041990"/>
          </a:xfrm>
        </p:spPr>
        <p:txBody>
          <a:bodyPr>
            <a:normAutofit fontScale="90000"/>
          </a:bodyPr>
          <a:lstStyle/>
          <a:p>
            <a:r>
              <a:rPr lang="en-US" dirty="0" smtClean="0"/>
              <a:t/>
            </a:r>
            <a:br>
              <a:rPr lang="en-US" dirty="0" smtClean="0"/>
            </a:br>
            <a:r>
              <a:rPr lang="en-US" b="1" dirty="0" smtClean="0"/>
              <a:t>Actually doing Phototherapy </a:t>
            </a:r>
            <a:r>
              <a:rPr lang="en-US" dirty="0"/>
              <a:t/>
            </a:r>
            <a:br>
              <a:rPr lang="en-US" dirty="0"/>
            </a:br>
            <a:endParaRPr lang="en-US" dirty="0"/>
          </a:p>
        </p:txBody>
      </p:sp>
      <p:sp>
        <p:nvSpPr>
          <p:cNvPr id="3" name="Content Placeholder 2"/>
          <p:cNvSpPr>
            <a:spLocks noGrp="1"/>
          </p:cNvSpPr>
          <p:nvPr>
            <p:ph idx="1"/>
          </p:nvPr>
        </p:nvSpPr>
        <p:spPr>
          <a:xfrm>
            <a:off x="838200" y="1432221"/>
            <a:ext cx="10515600" cy="4351338"/>
          </a:xfrm>
        </p:spPr>
        <p:txBody>
          <a:bodyPr/>
          <a:lstStyle/>
          <a:p>
            <a:pPr marL="0" indent="0">
              <a:buNone/>
            </a:pPr>
            <a:r>
              <a:rPr lang="en-US" b="1" dirty="0" smtClean="0"/>
              <a:t>Requires understanding-</a:t>
            </a:r>
          </a:p>
          <a:p>
            <a:pPr>
              <a:buFont typeface="Wingdings" panose="05000000000000000000" pitchFamily="2" charset="2"/>
              <a:buChar char="§"/>
            </a:pPr>
            <a:r>
              <a:rPr lang="en-US" dirty="0" smtClean="0"/>
              <a:t>Phototherapy as a treatment system- </a:t>
            </a:r>
          </a:p>
          <a:p>
            <a:pPr lvl="1">
              <a:buFont typeface="Wingdings" panose="05000000000000000000" pitchFamily="2" charset="2"/>
              <a:buChar char="§"/>
            </a:pPr>
            <a:r>
              <a:rPr lang="en-US" dirty="0"/>
              <a:t>a set of principles or procedures according to which something is </a:t>
            </a:r>
            <a:r>
              <a:rPr lang="en-US" dirty="0" smtClean="0"/>
              <a:t>done</a:t>
            </a:r>
          </a:p>
          <a:p>
            <a:pPr lvl="1">
              <a:buFont typeface="Wingdings" panose="05000000000000000000" pitchFamily="2" charset="2"/>
              <a:buChar char="§"/>
            </a:pPr>
            <a:r>
              <a:rPr lang="en-US" dirty="0"/>
              <a:t>a</a:t>
            </a:r>
            <a:r>
              <a:rPr lang="en-US" dirty="0" smtClean="0"/>
              <a:t>n </a:t>
            </a:r>
            <a:r>
              <a:rPr lang="en-US" dirty="0"/>
              <a:t>organized scheme or method.</a:t>
            </a:r>
            <a:r>
              <a:rPr lang="en-US" dirty="0" smtClean="0"/>
              <a:t> </a:t>
            </a:r>
          </a:p>
          <a:p>
            <a:pPr>
              <a:buFont typeface="Wingdings" panose="05000000000000000000" pitchFamily="2" charset="2"/>
              <a:buChar char="§"/>
            </a:pPr>
            <a:r>
              <a:rPr lang="en-US" dirty="0" smtClean="0"/>
              <a:t>Protocols</a:t>
            </a:r>
          </a:p>
          <a:p>
            <a:pPr>
              <a:buFont typeface="Wingdings" panose="05000000000000000000" pitchFamily="2" charset="2"/>
              <a:buChar char="§"/>
            </a:pPr>
            <a:r>
              <a:rPr lang="en-US" dirty="0" smtClean="0"/>
              <a:t>Guidelines  </a:t>
            </a:r>
          </a:p>
          <a:p>
            <a:pPr lvl="1">
              <a:buFont typeface="Wingdings" panose="05000000000000000000" pitchFamily="2" charset="2"/>
              <a:buChar char="§"/>
            </a:pPr>
            <a:r>
              <a:rPr lang="en-US" dirty="0" smtClean="0"/>
              <a:t>AAP guideline for PT in term and near term/ late preterm. Use of devices to deliver Intensive phototherapy </a:t>
            </a:r>
            <a:r>
              <a:rPr lang="en-US" b="1" i="1" dirty="0" smtClean="0"/>
              <a:t>(irradiance </a:t>
            </a:r>
            <a:r>
              <a:rPr lang="en-US" b="1" i="1" dirty="0"/>
              <a:t>≥ 30 </a:t>
            </a:r>
            <a:r>
              <a:rPr lang="en-US" b="1" i="1" dirty="0" smtClean="0"/>
              <a:t>µW/cm</a:t>
            </a:r>
            <a:r>
              <a:rPr lang="en-US" b="1" i="1" baseline="30000" dirty="0" smtClean="0"/>
              <a:t>2</a:t>
            </a:r>
            <a:r>
              <a:rPr lang="en-US" b="1" i="1" dirty="0" smtClean="0"/>
              <a:t>/nm</a:t>
            </a:r>
            <a:r>
              <a:rPr lang="en-US" dirty="0" smtClean="0"/>
              <a:t>) measured </a:t>
            </a:r>
            <a:r>
              <a:rPr lang="en-US" dirty="0"/>
              <a:t>at the baby's skin below the center of the phototherapy </a:t>
            </a:r>
            <a:r>
              <a:rPr lang="en-US" dirty="0" smtClean="0"/>
              <a:t>lamp</a:t>
            </a:r>
          </a:p>
          <a:p>
            <a:pPr lvl="1">
              <a:buFont typeface="Wingdings" panose="05000000000000000000" pitchFamily="2" charset="2"/>
              <a:buChar char="§"/>
            </a:pPr>
            <a:endParaRPr lang="en-US" dirty="0"/>
          </a:p>
          <a:p>
            <a:pPr>
              <a:buFont typeface="Wingdings" panose="05000000000000000000" pitchFamily="2" charset="2"/>
              <a:buChar char="§"/>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7</a:t>
            </a:fld>
            <a:endParaRPr lang="en-US"/>
          </a:p>
        </p:txBody>
      </p:sp>
    </p:spTree>
    <p:extLst>
      <p:ext uri="{BB962C8B-B14F-4D97-AF65-F5344CB8AC3E}">
        <p14:creationId xmlns:p14="http://schemas.microsoft.com/office/powerpoint/2010/main" val="1064828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Actually doing Phototherapy</a:t>
            </a:r>
            <a:endParaRPr lang="en-US" sz="5400" dirty="0"/>
          </a:p>
        </p:txBody>
      </p:sp>
      <p:sp>
        <p:nvSpPr>
          <p:cNvPr id="3" name="Content Placeholder 2"/>
          <p:cNvSpPr>
            <a:spLocks noGrp="1"/>
          </p:cNvSpPr>
          <p:nvPr>
            <p:ph idx="1"/>
          </p:nvPr>
        </p:nvSpPr>
        <p:spPr>
          <a:xfrm>
            <a:off x="838200" y="2870791"/>
            <a:ext cx="10515600" cy="3306172"/>
          </a:xfrm>
        </p:spPr>
        <p:txBody>
          <a:bodyPr/>
          <a:lstStyle/>
          <a:p>
            <a:pPr marL="0" indent="0">
              <a:buNone/>
            </a:pPr>
            <a:r>
              <a:rPr lang="en-US" sz="4000" b="1" i="1" dirty="0">
                <a:effectLst>
                  <a:outerShdw blurRad="38100" dist="38100" dir="2700000" algn="tl">
                    <a:srgbClr val="000000">
                      <a:alpha val="43137"/>
                    </a:srgbClr>
                  </a:outerShdw>
                </a:effectLst>
              </a:rPr>
              <a:t>Numerous factors affect the ability of  a set up phototherapy system to effectively deliver intensive phototherapy </a:t>
            </a:r>
          </a:p>
          <a:p>
            <a:endParaRPr lang="en-US" dirty="0"/>
          </a:p>
        </p:txBody>
      </p:sp>
      <p:sp>
        <p:nvSpPr>
          <p:cNvPr id="4" name="Slide Number Placeholder 3"/>
          <p:cNvSpPr>
            <a:spLocks noGrp="1"/>
          </p:cNvSpPr>
          <p:nvPr>
            <p:ph type="sldNum" sz="quarter" idx="12"/>
          </p:nvPr>
        </p:nvSpPr>
        <p:spPr/>
        <p:txBody>
          <a:bodyPr/>
          <a:lstStyle/>
          <a:p>
            <a:fld id="{8CDCDF06-9A20-4B2B-94A2-A700CE84D8D3}" type="slidenum">
              <a:rPr lang="en-US" smtClean="0"/>
              <a:t>8</a:t>
            </a:fld>
            <a:endParaRPr lang="en-US"/>
          </a:p>
        </p:txBody>
      </p:sp>
    </p:spTree>
    <p:extLst>
      <p:ext uri="{BB962C8B-B14F-4D97-AF65-F5344CB8AC3E}">
        <p14:creationId xmlns:p14="http://schemas.microsoft.com/office/powerpoint/2010/main" val="2326002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908E-BB86-4BC4-8EDE-204B31B06B1C}"/>
              </a:ext>
            </a:extLst>
          </p:cNvPr>
          <p:cNvSpPr>
            <a:spLocks noGrp="1"/>
          </p:cNvSpPr>
          <p:nvPr>
            <p:ph type="title"/>
          </p:nvPr>
        </p:nvSpPr>
        <p:spPr>
          <a:xfrm>
            <a:off x="911577" y="141841"/>
            <a:ext cx="10515600" cy="1325563"/>
          </a:xfrm>
        </p:spPr>
        <p:txBody>
          <a:bodyPr>
            <a:normAutofit/>
          </a:bodyPr>
          <a:lstStyle/>
          <a:p>
            <a:r>
              <a:rPr lang="en-US" b="1" dirty="0" smtClean="0"/>
              <a:t>Challenges to efficient phototherapy </a:t>
            </a:r>
            <a:endParaRPr lang="en-US" b="1" dirty="0"/>
          </a:p>
        </p:txBody>
      </p:sp>
      <p:sp>
        <p:nvSpPr>
          <p:cNvPr id="3" name="Content Placeholder 2">
            <a:extLst>
              <a:ext uri="{FF2B5EF4-FFF2-40B4-BE49-F238E27FC236}">
                <a16:creationId xmlns:a16="http://schemas.microsoft.com/office/drawing/2014/main" id="{72876943-AC25-4C46-8720-36B97E634B78}"/>
              </a:ext>
            </a:extLst>
          </p:cNvPr>
          <p:cNvSpPr>
            <a:spLocks noGrp="1"/>
          </p:cNvSpPr>
          <p:nvPr>
            <p:ph idx="1"/>
          </p:nvPr>
        </p:nvSpPr>
        <p:spPr>
          <a:xfrm>
            <a:off x="349957" y="1467404"/>
            <a:ext cx="11842043" cy="4648032"/>
          </a:xfrm>
        </p:spPr>
        <p:txBody>
          <a:bodyPr>
            <a:normAutofit/>
          </a:bodyPr>
          <a:lstStyle/>
          <a:p>
            <a:pPr>
              <a:buFont typeface="Wingdings" panose="05000000000000000000" pitchFamily="2" charset="2"/>
              <a:buChar char="§"/>
            </a:pPr>
            <a:r>
              <a:rPr lang="en-US" dirty="0" smtClean="0"/>
              <a:t>Quality &amp; effective Phototherapy devices in use? </a:t>
            </a:r>
          </a:p>
          <a:p>
            <a:pPr lvl="1">
              <a:buFont typeface="Wingdings" panose="05000000000000000000" pitchFamily="2" charset="2"/>
              <a:buChar char="§"/>
            </a:pPr>
            <a:r>
              <a:rPr lang="en-US" dirty="0" smtClean="0"/>
              <a:t>Encouraging efforts have gone into local fabrication (how efficient are these devices)</a:t>
            </a:r>
          </a:p>
          <a:p>
            <a:pPr lvl="1">
              <a:buFont typeface="Wingdings" panose="05000000000000000000" pitchFamily="2" charset="2"/>
              <a:buChar char="§"/>
            </a:pPr>
            <a:r>
              <a:rPr lang="en-US" dirty="0" smtClean="0"/>
              <a:t>Branded, imported devices  VS fabricated devices (are all branded devices efficient and always so?)</a:t>
            </a:r>
            <a:endParaRPr lang="en-US" dirty="0"/>
          </a:p>
          <a:p>
            <a:pPr>
              <a:buFont typeface="Wingdings" panose="05000000000000000000" pitchFamily="2" charset="2"/>
              <a:buChar char="§"/>
            </a:pPr>
            <a:r>
              <a:rPr lang="en-US" dirty="0" smtClean="0"/>
              <a:t>Gaps in understanding the determinants of efficient phototherapy</a:t>
            </a:r>
          </a:p>
          <a:p>
            <a:pPr lvl="1">
              <a:buFont typeface="Wingdings" panose="05000000000000000000" pitchFamily="2" charset="2"/>
              <a:buChar char="§"/>
            </a:pPr>
            <a:r>
              <a:rPr lang="en-US" dirty="0" smtClean="0"/>
              <a:t>What determines effectiveness of a device VS efficacy</a:t>
            </a:r>
          </a:p>
          <a:p>
            <a:pPr lvl="1">
              <a:buFont typeface="Wingdings" panose="05000000000000000000" pitchFamily="2" charset="2"/>
              <a:buChar char="§"/>
            </a:pPr>
            <a:r>
              <a:rPr lang="en-US" dirty="0" smtClean="0"/>
              <a:t>Could there be variation in effectiveness of a PT device under different circumstances?</a:t>
            </a:r>
          </a:p>
          <a:p>
            <a:pPr>
              <a:buFont typeface="Wingdings" panose="05000000000000000000" pitchFamily="2" charset="2"/>
              <a:buChar char="§"/>
            </a:pPr>
            <a:r>
              <a:rPr lang="en-US" dirty="0" smtClean="0"/>
              <a:t>Ability to maintain effectiveness of phototherapy devices</a:t>
            </a:r>
          </a:p>
          <a:p>
            <a:pPr>
              <a:buFont typeface="Wingdings" panose="05000000000000000000" pitchFamily="2" charset="2"/>
              <a:buChar char="§"/>
            </a:pPr>
            <a:r>
              <a:rPr lang="en-US" dirty="0" smtClean="0"/>
              <a:t>Efficacy of the phototherapy services</a:t>
            </a:r>
          </a:p>
          <a:p>
            <a:pPr lvl="1">
              <a:buFont typeface="Wingdings" panose="05000000000000000000" pitchFamily="2" charset="2"/>
              <a:buChar char="§"/>
            </a:pPr>
            <a:r>
              <a:rPr lang="en-US" dirty="0" smtClean="0"/>
              <a:t>Effective phototherapy a key but not sole component</a:t>
            </a:r>
          </a:p>
        </p:txBody>
      </p:sp>
      <p:sp>
        <p:nvSpPr>
          <p:cNvPr id="6" name="Slide Number Placeholder 5">
            <a:extLst>
              <a:ext uri="{FF2B5EF4-FFF2-40B4-BE49-F238E27FC236}">
                <a16:creationId xmlns:a16="http://schemas.microsoft.com/office/drawing/2014/main" id="{6434DA03-2966-4D84-9D67-F400F8001D03}"/>
              </a:ext>
            </a:extLst>
          </p:cNvPr>
          <p:cNvSpPr>
            <a:spLocks noGrp="1"/>
          </p:cNvSpPr>
          <p:nvPr>
            <p:ph type="sldNum" sz="quarter" idx="12"/>
          </p:nvPr>
        </p:nvSpPr>
        <p:spPr/>
        <p:txBody>
          <a:bodyPr/>
          <a:lstStyle/>
          <a:p>
            <a:fld id="{8CDCDF06-9A20-4B2B-94A2-A700CE84D8D3}" type="slidenum">
              <a:rPr lang="en-US" sz="1500" smtClean="0"/>
              <a:t>9</a:t>
            </a:fld>
            <a:endParaRPr lang="en-US" sz="1500" dirty="0"/>
          </a:p>
        </p:txBody>
      </p:sp>
    </p:spTree>
    <p:extLst>
      <p:ext uri="{BB962C8B-B14F-4D97-AF65-F5344CB8AC3E}">
        <p14:creationId xmlns:p14="http://schemas.microsoft.com/office/powerpoint/2010/main" val="1163133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1811</Words>
  <Application>Microsoft Office PowerPoint</Application>
  <PresentationFormat>Widescreen</PresentationFormat>
  <Paragraphs>233</Paragraphs>
  <Slides>43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Times New Roman</vt:lpstr>
      <vt:lpstr>Wingdings</vt:lpstr>
      <vt:lpstr>Office Theme</vt:lpstr>
      <vt:lpstr>Efficient Phototherapy in the Management of Neonatal Jaundice</vt:lpstr>
      <vt:lpstr>Outline</vt:lpstr>
      <vt:lpstr>Efficient Phototherapy in the management of neonatal jaundice</vt:lpstr>
      <vt:lpstr>Case scenario</vt:lpstr>
      <vt:lpstr>Phototherapy set up at the referring facility</vt:lpstr>
      <vt:lpstr>PowerPoint Presentation</vt:lpstr>
      <vt:lpstr> Actually doing Phototherapy  </vt:lpstr>
      <vt:lpstr>Actually doing Phototherapy</vt:lpstr>
      <vt:lpstr>Challenges to efficient phototherapy </vt:lpstr>
      <vt:lpstr>Determinants of Efficient phototherapy</vt:lpstr>
      <vt:lpstr>Phototherapy device light sources</vt:lpstr>
      <vt:lpstr>Phototherapy device light sources</vt:lpstr>
      <vt:lpstr> Phototherapy device light sources</vt:lpstr>
      <vt:lpstr> LED VS Fluorescent lamps</vt:lpstr>
      <vt:lpstr>Light Emitting diode  VS Fluorescent Lamp phototherapy </vt:lpstr>
      <vt:lpstr>PowerPoint Presentation</vt:lpstr>
      <vt:lpstr>Light Emitting diode  VS Fluorescent Lamp phototherapy</vt:lpstr>
      <vt:lpstr>PowerPoint Presentation</vt:lpstr>
      <vt:lpstr>Methods of providing phototherapy</vt:lpstr>
      <vt:lpstr>Methods of providing phototherapy</vt:lpstr>
      <vt:lpstr>Circumferential 360 Phototherapy device</vt:lpstr>
      <vt:lpstr>Method of providing phototherapy</vt:lpstr>
      <vt:lpstr>Method of providing phototherapy</vt:lpstr>
      <vt:lpstr>Optimal distance for phototherapy</vt:lpstr>
      <vt:lpstr>Optimal distance for phototherapy</vt:lpstr>
      <vt:lpstr>Optimal distance for phototherapy</vt:lpstr>
      <vt:lpstr>Optimal distance for phototherapy</vt:lpstr>
      <vt:lpstr>Optimal distance for phototherapy </vt:lpstr>
      <vt:lpstr>Duration of phototherapy </vt:lpstr>
      <vt:lpstr>PowerPoint Presentation</vt:lpstr>
      <vt:lpstr>PowerPoint Presentation</vt:lpstr>
      <vt:lpstr>PowerPoint Presentation</vt:lpstr>
      <vt:lpstr>Variation in effectiveness of a PT device under different circumstances</vt:lpstr>
      <vt:lpstr>Variation in effectiveness of a PT device under different circumstances</vt:lpstr>
      <vt:lpstr>PowerPoint Presentation</vt:lpstr>
      <vt:lpstr>Maintaining effectiveness of phototherapy devices </vt:lpstr>
      <vt:lpstr>Regular measurement of irradiance</vt:lpstr>
      <vt:lpstr>Available guidelines</vt:lpstr>
      <vt:lpstr>Term babies and near term/ late preterm babies</vt:lpstr>
      <vt:lpstr>Preterm neonatal jaundice</vt:lpstr>
      <vt:lpstr>Conclusion</vt:lpstr>
      <vt:lpstr>More Readings: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on improvements in phototherapy and low-cost irradiance meter </dc:title>
  <dc:creator>Prof Isa Abdulkadir</dc:creator>
  <cp:lastModifiedBy>Reviewer </cp:lastModifiedBy>
  <cp:revision>116</cp:revision>
  <dcterms:modified xsi:type="dcterms:W3CDTF">2023-02-28T16:11:31Z</dcterms:modified>
</cp:coreProperties>
</file>